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68" r:id="rId6"/>
    <p:sldId id="265" r:id="rId7"/>
    <p:sldId id="267" r:id="rId8"/>
    <p:sldId id="273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8018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07220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994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128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32785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1953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186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8594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2056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65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808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02624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>
            <a:extLst>
              <a:ext uri="{FF2B5EF4-FFF2-40B4-BE49-F238E27FC236}">
                <a16:creationId xmlns:a16="http://schemas.microsoft.com/office/drawing/2014/main" id="{313793E1-E7DD-46D0-AE21-AD912D4FDF28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609850" cy="2249487"/>
            <a:chOff x="5166" y="4385"/>
            <a:chExt cx="1644" cy="1417"/>
          </a:xfrm>
        </p:grpSpPr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E3D47FD9-7D6B-4E2D-914F-69A3F49EE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4952"/>
              <a:ext cx="226" cy="397"/>
            </a:xfrm>
            <a:custGeom>
              <a:avLst/>
              <a:gdLst>
                <a:gd name="T0" fmla="*/ 56 w 226"/>
                <a:gd name="T1" fmla="*/ 0 h 397"/>
                <a:gd name="T2" fmla="*/ 0 w 226"/>
                <a:gd name="T3" fmla="*/ 113 h 397"/>
                <a:gd name="T4" fmla="*/ 56 w 226"/>
                <a:gd name="T5" fmla="*/ 170 h 397"/>
                <a:gd name="T6" fmla="*/ 0 w 226"/>
                <a:gd name="T7" fmla="*/ 227 h 397"/>
                <a:gd name="T8" fmla="*/ 0 w 226"/>
                <a:gd name="T9" fmla="*/ 397 h 397"/>
                <a:gd name="T10" fmla="*/ 170 w 226"/>
                <a:gd name="T11" fmla="*/ 397 h 397"/>
                <a:gd name="T12" fmla="*/ 170 w 226"/>
                <a:gd name="T13" fmla="*/ 340 h 397"/>
                <a:gd name="T14" fmla="*/ 226 w 226"/>
                <a:gd name="T15" fmla="*/ 397 h 397"/>
                <a:gd name="T16" fmla="*/ 226 w 226"/>
                <a:gd name="T17" fmla="*/ 340 h 397"/>
                <a:gd name="T18" fmla="*/ 170 w 226"/>
                <a:gd name="T19" fmla="*/ 170 h 397"/>
                <a:gd name="T20" fmla="*/ 56 w 226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17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0C7AA5D1-8339-4346-9348-48CA34B84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065"/>
              <a:ext cx="283" cy="340"/>
            </a:xfrm>
            <a:custGeom>
              <a:avLst/>
              <a:gdLst>
                <a:gd name="T0" fmla="*/ 227 w 283"/>
                <a:gd name="T1" fmla="*/ 0 h 340"/>
                <a:gd name="T2" fmla="*/ 113 w 283"/>
                <a:gd name="T3" fmla="*/ 0 h 340"/>
                <a:gd name="T4" fmla="*/ 0 w 283"/>
                <a:gd name="T5" fmla="*/ 57 h 340"/>
                <a:gd name="T6" fmla="*/ 0 w 283"/>
                <a:gd name="T7" fmla="*/ 227 h 340"/>
                <a:gd name="T8" fmla="*/ 56 w 283"/>
                <a:gd name="T9" fmla="*/ 227 h 340"/>
                <a:gd name="T10" fmla="*/ 113 w 283"/>
                <a:gd name="T11" fmla="*/ 340 h 340"/>
                <a:gd name="T12" fmla="*/ 227 w 283"/>
                <a:gd name="T13" fmla="*/ 284 h 340"/>
                <a:gd name="T14" fmla="*/ 227 w 283"/>
                <a:gd name="T15" fmla="*/ 114 h 340"/>
                <a:gd name="T16" fmla="*/ 283 w 283"/>
                <a:gd name="T17" fmla="*/ 57 h 340"/>
                <a:gd name="T18" fmla="*/ 227 w 28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40">
                  <a:moveTo>
                    <a:pt x="227" y="0"/>
                  </a:moveTo>
                  <a:lnTo>
                    <a:pt x="113" y="0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113" y="340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283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0A2FFAAF-3FE0-4081-8A5B-F6C4AADB7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57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4AC563A5-E8A6-4183-8F71-00DCD48C6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462"/>
              <a:ext cx="170" cy="170"/>
            </a:xfrm>
            <a:custGeom>
              <a:avLst/>
              <a:gdLst>
                <a:gd name="T0" fmla="*/ 113 w 170"/>
                <a:gd name="T1" fmla="*/ 0 h 170"/>
                <a:gd name="T2" fmla="*/ 0 w 170"/>
                <a:gd name="T3" fmla="*/ 57 h 170"/>
                <a:gd name="T4" fmla="*/ 56 w 170"/>
                <a:gd name="T5" fmla="*/ 170 h 170"/>
                <a:gd name="T6" fmla="*/ 170 w 170"/>
                <a:gd name="T7" fmla="*/ 170 h 170"/>
                <a:gd name="T8" fmla="*/ 113 w 170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5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28F977BF-16C8-4327-910B-6DB1CEA3D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FBCC3B2C-7CBB-4F41-852A-F7343F660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0 w 227"/>
                <a:gd name="T3" fmla="*/ 57 h 284"/>
                <a:gd name="T4" fmla="*/ 0 w 227"/>
                <a:gd name="T5" fmla="*/ 227 h 284"/>
                <a:gd name="T6" fmla="*/ 57 w 227"/>
                <a:gd name="T7" fmla="*/ 284 h 284"/>
                <a:gd name="T8" fmla="*/ 227 w 227"/>
                <a:gd name="T9" fmla="*/ 170 h 284"/>
                <a:gd name="T10" fmla="*/ 170 w 227"/>
                <a:gd name="T11" fmla="*/ 57 h 284"/>
                <a:gd name="T12" fmla="*/ 114 w 227"/>
                <a:gd name="T13" fmla="*/ 57 h 284"/>
                <a:gd name="T14" fmla="*/ 114 w 227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0" y="57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27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2D491B27-C743-42BA-8B46-F391EB827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5349"/>
              <a:ext cx="170" cy="283"/>
            </a:xfrm>
            <a:custGeom>
              <a:avLst/>
              <a:gdLst>
                <a:gd name="T0" fmla="*/ 113 w 170"/>
                <a:gd name="T1" fmla="*/ 0 h 283"/>
                <a:gd name="T2" fmla="*/ 0 w 170"/>
                <a:gd name="T3" fmla="*/ 56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170 h 283"/>
                <a:gd name="T12" fmla="*/ 113 w 170"/>
                <a:gd name="T13" fmla="*/ 113 h 283"/>
                <a:gd name="T14" fmla="*/ 113 w 170"/>
                <a:gd name="T1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3">
                  <a:moveTo>
                    <a:pt x="113" y="0"/>
                  </a:moveTo>
                  <a:lnTo>
                    <a:pt x="0" y="56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DC7C2D2C-7A7A-4C94-B197-BA6EE3C1B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57 h 284"/>
                <a:gd name="T4" fmla="*/ 113 w 170"/>
                <a:gd name="T5" fmla="*/ 284 h 284"/>
                <a:gd name="T6" fmla="*/ 170 w 170"/>
                <a:gd name="T7" fmla="*/ 227 h 284"/>
                <a:gd name="T8" fmla="*/ 170 w 170"/>
                <a:gd name="T9" fmla="*/ 114 h 284"/>
                <a:gd name="T10" fmla="*/ 113 w 170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57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EEB5550E-60D8-479D-97E6-0F389F653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340 w 340"/>
                <a:gd name="T1" fmla="*/ 397 h 454"/>
                <a:gd name="T2" fmla="*/ 227 w 340"/>
                <a:gd name="T3" fmla="*/ 170 h 454"/>
                <a:gd name="T4" fmla="*/ 227 w 340"/>
                <a:gd name="T5" fmla="*/ 57 h 454"/>
                <a:gd name="T6" fmla="*/ 113 w 340"/>
                <a:gd name="T7" fmla="*/ 0 h 454"/>
                <a:gd name="T8" fmla="*/ 0 w 340"/>
                <a:gd name="T9" fmla="*/ 170 h 454"/>
                <a:gd name="T10" fmla="*/ 113 w 340"/>
                <a:gd name="T11" fmla="*/ 340 h 454"/>
                <a:gd name="T12" fmla="*/ 113 w 340"/>
                <a:gd name="T13" fmla="*/ 454 h 454"/>
                <a:gd name="T14" fmla="*/ 170 w 340"/>
                <a:gd name="T15" fmla="*/ 397 h 454"/>
                <a:gd name="T16" fmla="*/ 340 w 340"/>
                <a:gd name="T1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340" y="397"/>
                  </a:moveTo>
                  <a:lnTo>
                    <a:pt x="227" y="170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34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9A6794A4-7654-4061-B04D-66BE5447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546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57 h 340"/>
                <a:gd name="T4" fmla="*/ 170 w 340"/>
                <a:gd name="T5" fmla="*/ 57 h 340"/>
                <a:gd name="T6" fmla="*/ 57 w 340"/>
                <a:gd name="T7" fmla="*/ 114 h 340"/>
                <a:gd name="T8" fmla="*/ 113 w 340"/>
                <a:gd name="T9" fmla="*/ 170 h 340"/>
                <a:gd name="T10" fmla="*/ 0 w 340"/>
                <a:gd name="T11" fmla="*/ 227 h 340"/>
                <a:gd name="T12" fmla="*/ 170 w 340"/>
                <a:gd name="T13" fmla="*/ 340 h 340"/>
                <a:gd name="T14" fmla="*/ 283 w 340"/>
                <a:gd name="T15" fmla="*/ 284 h 340"/>
                <a:gd name="T16" fmla="*/ 340 w 340"/>
                <a:gd name="T17" fmla="*/ 284 h 340"/>
                <a:gd name="T18" fmla="*/ 340 w 340"/>
                <a:gd name="T19" fmla="*/ 17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57" y="114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70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DD835BBC-87A8-492E-9229-94327A917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385"/>
              <a:ext cx="964" cy="1077"/>
            </a:xfrm>
            <a:custGeom>
              <a:avLst/>
              <a:gdLst>
                <a:gd name="T0" fmla="*/ 453 w 964"/>
                <a:gd name="T1" fmla="*/ 0 h 1077"/>
                <a:gd name="T2" fmla="*/ 397 w 964"/>
                <a:gd name="T3" fmla="*/ 57 h 1077"/>
                <a:gd name="T4" fmla="*/ 397 w 964"/>
                <a:gd name="T5" fmla="*/ 227 h 1077"/>
                <a:gd name="T6" fmla="*/ 340 w 964"/>
                <a:gd name="T7" fmla="*/ 283 h 1077"/>
                <a:gd name="T8" fmla="*/ 283 w 964"/>
                <a:gd name="T9" fmla="*/ 283 h 1077"/>
                <a:gd name="T10" fmla="*/ 227 w 964"/>
                <a:gd name="T11" fmla="*/ 227 h 1077"/>
                <a:gd name="T12" fmla="*/ 170 w 964"/>
                <a:gd name="T13" fmla="*/ 227 h 1077"/>
                <a:gd name="T14" fmla="*/ 170 w 964"/>
                <a:gd name="T15" fmla="*/ 283 h 1077"/>
                <a:gd name="T16" fmla="*/ 56 w 964"/>
                <a:gd name="T17" fmla="*/ 397 h 1077"/>
                <a:gd name="T18" fmla="*/ 113 w 964"/>
                <a:gd name="T19" fmla="*/ 510 h 1077"/>
                <a:gd name="T20" fmla="*/ 113 w 964"/>
                <a:gd name="T21" fmla="*/ 567 h 1077"/>
                <a:gd name="T22" fmla="*/ 0 w 964"/>
                <a:gd name="T23" fmla="*/ 680 h 1077"/>
                <a:gd name="T24" fmla="*/ 113 w 964"/>
                <a:gd name="T25" fmla="*/ 680 h 1077"/>
                <a:gd name="T26" fmla="*/ 113 w 964"/>
                <a:gd name="T27" fmla="*/ 737 h 1077"/>
                <a:gd name="T28" fmla="*/ 56 w 964"/>
                <a:gd name="T29" fmla="*/ 850 h 1077"/>
                <a:gd name="T30" fmla="*/ 113 w 964"/>
                <a:gd name="T31" fmla="*/ 907 h 1077"/>
                <a:gd name="T32" fmla="*/ 227 w 964"/>
                <a:gd name="T33" fmla="*/ 964 h 1077"/>
                <a:gd name="T34" fmla="*/ 227 w 964"/>
                <a:gd name="T35" fmla="*/ 1077 h 1077"/>
                <a:gd name="T36" fmla="*/ 340 w 964"/>
                <a:gd name="T37" fmla="*/ 1020 h 1077"/>
                <a:gd name="T38" fmla="*/ 453 w 964"/>
                <a:gd name="T39" fmla="*/ 964 h 1077"/>
                <a:gd name="T40" fmla="*/ 453 w 964"/>
                <a:gd name="T41" fmla="*/ 907 h 1077"/>
                <a:gd name="T42" fmla="*/ 567 w 964"/>
                <a:gd name="T43" fmla="*/ 850 h 1077"/>
                <a:gd name="T44" fmla="*/ 567 w 964"/>
                <a:gd name="T45" fmla="*/ 737 h 1077"/>
                <a:gd name="T46" fmla="*/ 680 w 964"/>
                <a:gd name="T47" fmla="*/ 680 h 1077"/>
                <a:gd name="T48" fmla="*/ 794 w 964"/>
                <a:gd name="T49" fmla="*/ 680 h 1077"/>
                <a:gd name="T50" fmla="*/ 850 w 964"/>
                <a:gd name="T51" fmla="*/ 567 h 1077"/>
                <a:gd name="T52" fmla="*/ 907 w 964"/>
                <a:gd name="T53" fmla="*/ 453 h 1077"/>
                <a:gd name="T54" fmla="*/ 737 w 964"/>
                <a:gd name="T55" fmla="*/ 453 h 1077"/>
                <a:gd name="T56" fmla="*/ 680 w 964"/>
                <a:gd name="T57" fmla="*/ 397 h 1077"/>
                <a:gd name="T58" fmla="*/ 737 w 964"/>
                <a:gd name="T59" fmla="*/ 227 h 1077"/>
                <a:gd name="T60" fmla="*/ 850 w 964"/>
                <a:gd name="T61" fmla="*/ 283 h 1077"/>
                <a:gd name="T62" fmla="*/ 850 w 964"/>
                <a:gd name="T63" fmla="*/ 227 h 1077"/>
                <a:gd name="T64" fmla="*/ 907 w 964"/>
                <a:gd name="T65" fmla="*/ 227 h 1077"/>
                <a:gd name="T66" fmla="*/ 964 w 964"/>
                <a:gd name="T67" fmla="*/ 170 h 1077"/>
                <a:gd name="T68" fmla="*/ 907 w 964"/>
                <a:gd name="T69" fmla="*/ 0 h 1077"/>
                <a:gd name="T70" fmla="*/ 850 w 964"/>
                <a:gd name="T71" fmla="*/ 0 h 1077"/>
                <a:gd name="T72" fmla="*/ 850 w 964"/>
                <a:gd name="T73" fmla="*/ 57 h 1077"/>
                <a:gd name="T74" fmla="*/ 680 w 964"/>
                <a:gd name="T75" fmla="*/ 57 h 1077"/>
                <a:gd name="T76" fmla="*/ 623 w 964"/>
                <a:gd name="T77" fmla="*/ 113 h 1077"/>
                <a:gd name="T78" fmla="*/ 510 w 964"/>
                <a:gd name="T79" fmla="*/ 0 h 1077"/>
                <a:gd name="T80" fmla="*/ 453 w 964"/>
                <a:gd name="T8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453" y="0"/>
                  </a:moveTo>
                  <a:lnTo>
                    <a:pt x="397" y="57"/>
                  </a:lnTo>
                  <a:lnTo>
                    <a:pt x="397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397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56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340" y="1020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850" y="567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680" y="397"/>
                  </a:lnTo>
                  <a:lnTo>
                    <a:pt x="737" y="227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64" y="170"/>
                  </a:lnTo>
                  <a:lnTo>
                    <a:pt x="907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680" y="57"/>
                  </a:lnTo>
                  <a:lnTo>
                    <a:pt x="623" y="113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24437F19-A323-4BB1-915F-82EDE58F1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624 w 737"/>
                <a:gd name="T1" fmla="*/ 56 h 567"/>
                <a:gd name="T2" fmla="*/ 567 w 737"/>
                <a:gd name="T3" fmla="*/ 0 h 567"/>
                <a:gd name="T4" fmla="*/ 454 w 737"/>
                <a:gd name="T5" fmla="*/ 56 h 567"/>
                <a:gd name="T6" fmla="*/ 340 w 737"/>
                <a:gd name="T7" fmla="*/ 0 h 567"/>
                <a:gd name="T8" fmla="*/ 227 w 737"/>
                <a:gd name="T9" fmla="*/ 0 h 567"/>
                <a:gd name="T10" fmla="*/ 170 w 737"/>
                <a:gd name="T11" fmla="*/ 56 h 567"/>
                <a:gd name="T12" fmla="*/ 227 w 737"/>
                <a:gd name="T13" fmla="*/ 113 h 567"/>
                <a:gd name="T14" fmla="*/ 170 w 737"/>
                <a:gd name="T15" fmla="*/ 170 h 567"/>
                <a:gd name="T16" fmla="*/ 0 w 737"/>
                <a:gd name="T17" fmla="*/ 226 h 567"/>
                <a:gd name="T18" fmla="*/ 0 w 737"/>
                <a:gd name="T19" fmla="*/ 283 h 567"/>
                <a:gd name="T20" fmla="*/ 0 w 737"/>
                <a:gd name="T21" fmla="*/ 340 h 567"/>
                <a:gd name="T22" fmla="*/ 57 w 737"/>
                <a:gd name="T23" fmla="*/ 396 h 567"/>
                <a:gd name="T24" fmla="*/ 113 w 737"/>
                <a:gd name="T25" fmla="*/ 283 h 567"/>
                <a:gd name="T26" fmla="*/ 170 w 737"/>
                <a:gd name="T27" fmla="*/ 283 h 567"/>
                <a:gd name="T28" fmla="*/ 227 w 737"/>
                <a:gd name="T29" fmla="*/ 453 h 567"/>
                <a:gd name="T30" fmla="*/ 284 w 737"/>
                <a:gd name="T31" fmla="*/ 567 h 567"/>
                <a:gd name="T32" fmla="*/ 454 w 737"/>
                <a:gd name="T33" fmla="*/ 567 h 567"/>
                <a:gd name="T34" fmla="*/ 567 w 737"/>
                <a:gd name="T35" fmla="*/ 510 h 567"/>
                <a:gd name="T36" fmla="*/ 624 w 737"/>
                <a:gd name="T37" fmla="*/ 510 h 567"/>
                <a:gd name="T38" fmla="*/ 624 w 737"/>
                <a:gd name="T39" fmla="*/ 453 h 567"/>
                <a:gd name="T40" fmla="*/ 737 w 737"/>
                <a:gd name="T41" fmla="*/ 283 h 567"/>
                <a:gd name="T42" fmla="*/ 680 w 737"/>
                <a:gd name="T43" fmla="*/ 226 h 567"/>
                <a:gd name="T44" fmla="*/ 737 w 737"/>
                <a:gd name="T45" fmla="*/ 113 h 567"/>
                <a:gd name="T46" fmla="*/ 737 w 737"/>
                <a:gd name="T47" fmla="*/ 56 h 567"/>
                <a:gd name="T48" fmla="*/ 624 w 737"/>
                <a:gd name="T4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67">
                  <a:moveTo>
                    <a:pt x="624" y="56"/>
                  </a:moveTo>
                  <a:lnTo>
                    <a:pt x="567" y="0"/>
                  </a:lnTo>
                  <a:lnTo>
                    <a:pt x="454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70" y="56"/>
                  </a:lnTo>
                  <a:lnTo>
                    <a:pt x="227" y="113"/>
                  </a:lnTo>
                  <a:lnTo>
                    <a:pt x="170" y="170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96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227" y="453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737" y="283"/>
                  </a:lnTo>
                  <a:lnTo>
                    <a:pt x="680" y="226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24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3" name="Group 21">
            <a:extLst>
              <a:ext uri="{FF2B5EF4-FFF2-40B4-BE49-F238E27FC236}">
                <a16:creationId xmlns:a16="http://schemas.microsoft.com/office/drawing/2014/main" id="{9AFCAC8E-C48A-432F-8EF4-A5C38BA94570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91838" cy="8551863"/>
            <a:chOff x="630" y="302"/>
            <a:chExt cx="6861" cy="5387"/>
          </a:xfrm>
        </p:grpSpPr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422AEFA0-85B6-45A4-9104-C20BF6BA1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01"/>
              <a:ext cx="850" cy="681"/>
            </a:xfrm>
            <a:custGeom>
              <a:avLst/>
              <a:gdLst>
                <a:gd name="T0" fmla="*/ 737 w 850"/>
                <a:gd name="T1" fmla="*/ 0 h 681"/>
                <a:gd name="T2" fmla="*/ 567 w 850"/>
                <a:gd name="T3" fmla="*/ 57 h 681"/>
                <a:gd name="T4" fmla="*/ 454 w 850"/>
                <a:gd name="T5" fmla="*/ 0 h 681"/>
                <a:gd name="T6" fmla="*/ 340 w 850"/>
                <a:gd name="T7" fmla="*/ 114 h 681"/>
                <a:gd name="T8" fmla="*/ 340 w 850"/>
                <a:gd name="T9" fmla="*/ 57 h 681"/>
                <a:gd name="T10" fmla="*/ 170 w 850"/>
                <a:gd name="T11" fmla="*/ 114 h 681"/>
                <a:gd name="T12" fmla="*/ 170 w 850"/>
                <a:gd name="T13" fmla="*/ 227 h 681"/>
                <a:gd name="T14" fmla="*/ 57 w 850"/>
                <a:gd name="T15" fmla="*/ 284 h 681"/>
                <a:gd name="T16" fmla="*/ 0 w 850"/>
                <a:gd name="T17" fmla="*/ 454 h 681"/>
                <a:gd name="T18" fmla="*/ 57 w 850"/>
                <a:gd name="T19" fmla="*/ 567 h 681"/>
                <a:gd name="T20" fmla="*/ 57 w 850"/>
                <a:gd name="T21" fmla="*/ 624 h 681"/>
                <a:gd name="T22" fmla="*/ 113 w 850"/>
                <a:gd name="T23" fmla="*/ 624 h 681"/>
                <a:gd name="T24" fmla="*/ 170 w 850"/>
                <a:gd name="T25" fmla="*/ 681 h 681"/>
                <a:gd name="T26" fmla="*/ 283 w 850"/>
                <a:gd name="T27" fmla="*/ 567 h 681"/>
                <a:gd name="T28" fmla="*/ 283 w 850"/>
                <a:gd name="T29" fmla="*/ 511 h 681"/>
                <a:gd name="T30" fmla="*/ 454 w 850"/>
                <a:gd name="T31" fmla="*/ 567 h 681"/>
                <a:gd name="T32" fmla="*/ 454 w 850"/>
                <a:gd name="T33" fmla="*/ 454 h 681"/>
                <a:gd name="T34" fmla="*/ 567 w 850"/>
                <a:gd name="T35" fmla="*/ 567 h 681"/>
                <a:gd name="T36" fmla="*/ 680 w 850"/>
                <a:gd name="T37" fmla="*/ 511 h 681"/>
                <a:gd name="T38" fmla="*/ 680 w 850"/>
                <a:gd name="T39" fmla="*/ 397 h 681"/>
                <a:gd name="T40" fmla="*/ 737 w 850"/>
                <a:gd name="T41" fmla="*/ 341 h 681"/>
                <a:gd name="T42" fmla="*/ 737 w 850"/>
                <a:gd name="T43" fmla="*/ 227 h 681"/>
                <a:gd name="T44" fmla="*/ 850 w 850"/>
                <a:gd name="T45" fmla="*/ 170 h 681"/>
                <a:gd name="T46" fmla="*/ 850 w 850"/>
                <a:gd name="T47" fmla="*/ 57 h 681"/>
                <a:gd name="T48" fmla="*/ 737 w 850"/>
                <a:gd name="T4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681">
                  <a:moveTo>
                    <a:pt x="737" y="0"/>
                  </a:moveTo>
                  <a:lnTo>
                    <a:pt x="567" y="57"/>
                  </a:lnTo>
                  <a:lnTo>
                    <a:pt x="454" y="0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0" y="454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70" y="681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567"/>
                  </a:lnTo>
                  <a:lnTo>
                    <a:pt x="680" y="511"/>
                  </a:lnTo>
                  <a:lnTo>
                    <a:pt x="680" y="397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310EF7B1-0F2C-409C-AF93-CB9A1A6E9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850 w 850"/>
                <a:gd name="T1" fmla="*/ 567 h 850"/>
                <a:gd name="T2" fmla="*/ 680 w 850"/>
                <a:gd name="T3" fmla="*/ 680 h 850"/>
                <a:gd name="T4" fmla="*/ 567 w 850"/>
                <a:gd name="T5" fmla="*/ 793 h 850"/>
                <a:gd name="T6" fmla="*/ 454 w 850"/>
                <a:gd name="T7" fmla="*/ 793 h 850"/>
                <a:gd name="T8" fmla="*/ 283 w 850"/>
                <a:gd name="T9" fmla="*/ 850 h 850"/>
                <a:gd name="T10" fmla="*/ 283 w 850"/>
                <a:gd name="T11" fmla="*/ 793 h 850"/>
                <a:gd name="T12" fmla="*/ 227 w 850"/>
                <a:gd name="T13" fmla="*/ 737 h 850"/>
                <a:gd name="T14" fmla="*/ 170 w 850"/>
                <a:gd name="T15" fmla="*/ 680 h 850"/>
                <a:gd name="T16" fmla="*/ 227 w 850"/>
                <a:gd name="T17" fmla="*/ 567 h 850"/>
                <a:gd name="T18" fmla="*/ 227 w 850"/>
                <a:gd name="T19" fmla="*/ 510 h 850"/>
                <a:gd name="T20" fmla="*/ 113 w 850"/>
                <a:gd name="T21" fmla="*/ 567 h 850"/>
                <a:gd name="T22" fmla="*/ 0 w 850"/>
                <a:gd name="T23" fmla="*/ 510 h 850"/>
                <a:gd name="T24" fmla="*/ 57 w 850"/>
                <a:gd name="T25" fmla="*/ 453 h 850"/>
                <a:gd name="T26" fmla="*/ 0 w 850"/>
                <a:gd name="T27" fmla="*/ 397 h 850"/>
                <a:gd name="T28" fmla="*/ 0 w 850"/>
                <a:gd name="T29" fmla="*/ 283 h 850"/>
                <a:gd name="T30" fmla="*/ 113 w 850"/>
                <a:gd name="T31" fmla="*/ 113 h 850"/>
                <a:gd name="T32" fmla="*/ 170 w 850"/>
                <a:gd name="T33" fmla="*/ 170 h 850"/>
                <a:gd name="T34" fmla="*/ 283 w 850"/>
                <a:gd name="T35" fmla="*/ 113 h 850"/>
                <a:gd name="T36" fmla="*/ 340 w 850"/>
                <a:gd name="T37" fmla="*/ 0 h 850"/>
                <a:gd name="T38" fmla="*/ 624 w 850"/>
                <a:gd name="T39" fmla="*/ 0 h 850"/>
                <a:gd name="T40" fmla="*/ 794 w 850"/>
                <a:gd name="T41" fmla="*/ 113 h 850"/>
                <a:gd name="T42" fmla="*/ 737 w 850"/>
                <a:gd name="T43" fmla="*/ 170 h 850"/>
                <a:gd name="T44" fmla="*/ 737 w 850"/>
                <a:gd name="T45" fmla="*/ 453 h 850"/>
                <a:gd name="T46" fmla="*/ 850 w 850"/>
                <a:gd name="T47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850">
                  <a:moveTo>
                    <a:pt x="850" y="567"/>
                  </a:moveTo>
                  <a:lnTo>
                    <a:pt x="680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67"/>
                  </a:lnTo>
                  <a:lnTo>
                    <a:pt x="0" y="510"/>
                  </a:lnTo>
                  <a:lnTo>
                    <a:pt x="57" y="453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113"/>
                  </a:lnTo>
                  <a:lnTo>
                    <a:pt x="170" y="170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737" y="453"/>
                  </a:lnTo>
                  <a:lnTo>
                    <a:pt x="85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B9CB7128-EA20-4A81-AF98-E0763AB7A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907" cy="964"/>
            </a:xfrm>
            <a:custGeom>
              <a:avLst/>
              <a:gdLst>
                <a:gd name="T0" fmla="*/ 510 w 907"/>
                <a:gd name="T1" fmla="*/ 964 h 964"/>
                <a:gd name="T2" fmla="*/ 397 w 907"/>
                <a:gd name="T3" fmla="*/ 850 h 964"/>
                <a:gd name="T4" fmla="*/ 397 w 907"/>
                <a:gd name="T5" fmla="*/ 567 h 964"/>
                <a:gd name="T6" fmla="*/ 454 w 907"/>
                <a:gd name="T7" fmla="*/ 510 h 964"/>
                <a:gd name="T8" fmla="*/ 284 w 907"/>
                <a:gd name="T9" fmla="*/ 397 h 964"/>
                <a:gd name="T10" fmla="*/ 0 w 907"/>
                <a:gd name="T11" fmla="*/ 397 h 964"/>
                <a:gd name="T12" fmla="*/ 0 w 907"/>
                <a:gd name="T13" fmla="*/ 227 h 964"/>
                <a:gd name="T14" fmla="*/ 57 w 907"/>
                <a:gd name="T15" fmla="*/ 227 h 964"/>
                <a:gd name="T16" fmla="*/ 114 w 907"/>
                <a:gd name="T17" fmla="*/ 56 h 964"/>
                <a:gd name="T18" fmla="*/ 170 w 907"/>
                <a:gd name="T19" fmla="*/ 0 h 964"/>
                <a:gd name="T20" fmla="*/ 340 w 907"/>
                <a:gd name="T21" fmla="*/ 56 h 964"/>
                <a:gd name="T22" fmla="*/ 397 w 907"/>
                <a:gd name="T23" fmla="*/ 56 h 964"/>
                <a:gd name="T24" fmla="*/ 454 w 907"/>
                <a:gd name="T25" fmla="*/ 170 h 964"/>
                <a:gd name="T26" fmla="*/ 510 w 907"/>
                <a:gd name="T27" fmla="*/ 56 h 964"/>
                <a:gd name="T28" fmla="*/ 567 w 907"/>
                <a:gd name="T29" fmla="*/ 113 h 964"/>
                <a:gd name="T30" fmla="*/ 567 w 907"/>
                <a:gd name="T31" fmla="*/ 170 h 964"/>
                <a:gd name="T32" fmla="*/ 624 w 907"/>
                <a:gd name="T33" fmla="*/ 170 h 964"/>
                <a:gd name="T34" fmla="*/ 681 w 907"/>
                <a:gd name="T35" fmla="*/ 283 h 964"/>
                <a:gd name="T36" fmla="*/ 624 w 907"/>
                <a:gd name="T37" fmla="*/ 397 h 964"/>
                <a:gd name="T38" fmla="*/ 737 w 907"/>
                <a:gd name="T39" fmla="*/ 453 h 964"/>
                <a:gd name="T40" fmla="*/ 737 w 907"/>
                <a:gd name="T41" fmla="*/ 623 h 964"/>
                <a:gd name="T42" fmla="*/ 851 w 907"/>
                <a:gd name="T43" fmla="*/ 680 h 964"/>
                <a:gd name="T44" fmla="*/ 907 w 907"/>
                <a:gd name="T45" fmla="*/ 850 h 964"/>
                <a:gd name="T46" fmla="*/ 624 w 907"/>
                <a:gd name="T47" fmla="*/ 907 h 964"/>
                <a:gd name="T48" fmla="*/ 510 w 907"/>
                <a:gd name="T4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64">
                  <a:moveTo>
                    <a:pt x="510" y="964"/>
                  </a:moveTo>
                  <a:lnTo>
                    <a:pt x="397" y="850"/>
                  </a:lnTo>
                  <a:lnTo>
                    <a:pt x="397" y="567"/>
                  </a:lnTo>
                  <a:lnTo>
                    <a:pt x="454" y="510"/>
                  </a:lnTo>
                  <a:lnTo>
                    <a:pt x="28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114" y="56"/>
                  </a:lnTo>
                  <a:lnTo>
                    <a:pt x="17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454" y="170"/>
                  </a:lnTo>
                  <a:lnTo>
                    <a:pt x="510" y="56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81" y="283"/>
                  </a:lnTo>
                  <a:lnTo>
                    <a:pt x="624" y="397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851" y="680"/>
                  </a:lnTo>
                  <a:lnTo>
                    <a:pt x="907" y="850"/>
                  </a:lnTo>
                  <a:lnTo>
                    <a:pt x="624" y="907"/>
                  </a:lnTo>
                  <a:lnTo>
                    <a:pt x="51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413957C9-8CF8-41EF-9D4B-160E4DD5B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643"/>
              <a:ext cx="1021" cy="1077"/>
            </a:xfrm>
            <a:custGeom>
              <a:avLst/>
              <a:gdLst>
                <a:gd name="T0" fmla="*/ 454 w 1021"/>
                <a:gd name="T1" fmla="*/ 1077 h 1077"/>
                <a:gd name="T2" fmla="*/ 397 w 1021"/>
                <a:gd name="T3" fmla="*/ 1077 h 1077"/>
                <a:gd name="T4" fmla="*/ 397 w 1021"/>
                <a:gd name="T5" fmla="*/ 1020 h 1077"/>
                <a:gd name="T6" fmla="*/ 340 w 1021"/>
                <a:gd name="T7" fmla="*/ 963 h 1077"/>
                <a:gd name="T8" fmla="*/ 284 w 1021"/>
                <a:gd name="T9" fmla="*/ 1077 h 1077"/>
                <a:gd name="T10" fmla="*/ 227 w 1021"/>
                <a:gd name="T11" fmla="*/ 963 h 1077"/>
                <a:gd name="T12" fmla="*/ 170 w 1021"/>
                <a:gd name="T13" fmla="*/ 963 h 1077"/>
                <a:gd name="T14" fmla="*/ 0 w 1021"/>
                <a:gd name="T15" fmla="*/ 907 h 1077"/>
                <a:gd name="T16" fmla="*/ 57 w 1021"/>
                <a:gd name="T17" fmla="*/ 793 h 1077"/>
                <a:gd name="T18" fmla="*/ 170 w 1021"/>
                <a:gd name="T19" fmla="*/ 680 h 1077"/>
                <a:gd name="T20" fmla="*/ 227 w 1021"/>
                <a:gd name="T21" fmla="*/ 680 h 1077"/>
                <a:gd name="T22" fmla="*/ 340 w 1021"/>
                <a:gd name="T23" fmla="*/ 453 h 1077"/>
                <a:gd name="T24" fmla="*/ 454 w 1021"/>
                <a:gd name="T25" fmla="*/ 396 h 1077"/>
                <a:gd name="T26" fmla="*/ 511 w 1021"/>
                <a:gd name="T27" fmla="*/ 396 h 1077"/>
                <a:gd name="T28" fmla="*/ 737 w 1021"/>
                <a:gd name="T29" fmla="*/ 170 h 1077"/>
                <a:gd name="T30" fmla="*/ 851 w 1021"/>
                <a:gd name="T31" fmla="*/ 0 h 1077"/>
                <a:gd name="T32" fmla="*/ 964 w 1021"/>
                <a:gd name="T33" fmla="*/ 0 h 1077"/>
                <a:gd name="T34" fmla="*/ 1021 w 1021"/>
                <a:gd name="T35" fmla="*/ 170 h 1077"/>
                <a:gd name="T36" fmla="*/ 907 w 1021"/>
                <a:gd name="T37" fmla="*/ 283 h 1077"/>
                <a:gd name="T38" fmla="*/ 907 w 1021"/>
                <a:gd name="T39" fmla="*/ 453 h 1077"/>
                <a:gd name="T40" fmla="*/ 794 w 1021"/>
                <a:gd name="T41" fmla="*/ 567 h 1077"/>
                <a:gd name="T42" fmla="*/ 681 w 1021"/>
                <a:gd name="T43" fmla="*/ 737 h 1077"/>
                <a:gd name="T44" fmla="*/ 511 w 1021"/>
                <a:gd name="T45" fmla="*/ 850 h 1077"/>
                <a:gd name="T46" fmla="*/ 511 w 1021"/>
                <a:gd name="T47" fmla="*/ 907 h 1077"/>
                <a:gd name="T48" fmla="*/ 454 w 1021"/>
                <a:gd name="T4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077">
                  <a:moveTo>
                    <a:pt x="454" y="1077"/>
                  </a:moveTo>
                  <a:lnTo>
                    <a:pt x="397" y="1077"/>
                  </a:lnTo>
                  <a:lnTo>
                    <a:pt x="397" y="1020"/>
                  </a:lnTo>
                  <a:lnTo>
                    <a:pt x="340" y="963"/>
                  </a:lnTo>
                  <a:lnTo>
                    <a:pt x="284" y="1077"/>
                  </a:lnTo>
                  <a:lnTo>
                    <a:pt x="227" y="963"/>
                  </a:lnTo>
                  <a:lnTo>
                    <a:pt x="170" y="963"/>
                  </a:lnTo>
                  <a:lnTo>
                    <a:pt x="0" y="907"/>
                  </a:lnTo>
                  <a:lnTo>
                    <a:pt x="57" y="79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340" y="453"/>
                  </a:lnTo>
                  <a:lnTo>
                    <a:pt x="454" y="396"/>
                  </a:lnTo>
                  <a:lnTo>
                    <a:pt x="511" y="396"/>
                  </a:lnTo>
                  <a:lnTo>
                    <a:pt x="737" y="170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1021" y="170"/>
                  </a:lnTo>
                  <a:lnTo>
                    <a:pt x="907" y="283"/>
                  </a:lnTo>
                  <a:lnTo>
                    <a:pt x="907" y="453"/>
                  </a:lnTo>
                  <a:lnTo>
                    <a:pt x="794" y="567"/>
                  </a:lnTo>
                  <a:lnTo>
                    <a:pt x="681" y="737"/>
                  </a:lnTo>
                  <a:lnTo>
                    <a:pt x="511" y="850"/>
                  </a:lnTo>
                  <a:lnTo>
                    <a:pt x="511" y="907"/>
                  </a:lnTo>
                  <a:lnTo>
                    <a:pt x="454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28CAB560-CE8E-4761-B731-C185E1638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1021" cy="1304"/>
            </a:xfrm>
            <a:custGeom>
              <a:avLst/>
              <a:gdLst>
                <a:gd name="T0" fmla="*/ 737 w 1021"/>
                <a:gd name="T1" fmla="*/ 1077 h 1304"/>
                <a:gd name="T2" fmla="*/ 567 w 1021"/>
                <a:gd name="T3" fmla="*/ 1134 h 1304"/>
                <a:gd name="T4" fmla="*/ 454 w 1021"/>
                <a:gd name="T5" fmla="*/ 1077 h 1304"/>
                <a:gd name="T6" fmla="*/ 340 w 1021"/>
                <a:gd name="T7" fmla="*/ 1191 h 1304"/>
                <a:gd name="T8" fmla="*/ 340 w 1021"/>
                <a:gd name="T9" fmla="*/ 1134 h 1304"/>
                <a:gd name="T10" fmla="*/ 170 w 1021"/>
                <a:gd name="T11" fmla="*/ 1191 h 1304"/>
                <a:gd name="T12" fmla="*/ 170 w 1021"/>
                <a:gd name="T13" fmla="*/ 1304 h 1304"/>
                <a:gd name="T14" fmla="*/ 57 w 1021"/>
                <a:gd name="T15" fmla="*/ 1134 h 1304"/>
                <a:gd name="T16" fmla="*/ 0 w 1021"/>
                <a:gd name="T17" fmla="*/ 1134 h 1304"/>
                <a:gd name="T18" fmla="*/ 0 w 1021"/>
                <a:gd name="T19" fmla="*/ 1077 h 1304"/>
                <a:gd name="T20" fmla="*/ 113 w 1021"/>
                <a:gd name="T21" fmla="*/ 964 h 1304"/>
                <a:gd name="T22" fmla="*/ 57 w 1021"/>
                <a:gd name="T23" fmla="*/ 907 h 1304"/>
                <a:gd name="T24" fmla="*/ 113 w 1021"/>
                <a:gd name="T25" fmla="*/ 851 h 1304"/>
                <a:gd name="T26" fmla="*/ 57 w 1021"/>
                <a:gd name="T27" fmla="*/ 794 h 1304"/>
                <a:gd name="T28" fmla="*/ 57 w 1021"/>
                <a:gd name="T29" fmla="*/ 680 h 1304"/>
                <a:gd name="T30" fmla="*/ 170 w 1021"/>
                <a:gd name="T31" fmla="*/ 567 h 1304"/>
                <a:gd name="T32" fmla="*/ 283 w 1021"/>
                <a:gd name="T33" fmla="*/ 567 h 1304"/>
                <a:gd name="T34" fmla="*/ 227 w 1021"/>
                <a:gd name="T35" fmla="*/ 510 h 1304"/>
                <a:gd name="T36" fmla="*/ 283 w 1021"/>
                <a:gd name="T37" fmla="*/ 454 h 1304"/>
                <a:gd name="T38" fmla="*/ 283 w 1021"/>
                <a:gd name="T39" fmla="*/ 397 h 1304"/>
                <a:gd name="T40" fmla="*/ 397 w 1021"/>
                <a:gd name="T41" fmla="*/ 284 h 1304"/>
                <a:gd name="T42" fmla="*/ 454 w 1021"/>
                <a:gd name="T43" fmla="*/ 57 h 1304"/>
                <a:gd name="T44" fmla="*/ 567 w 1021"/>
                <a:gd name="T45" fmla="*/ 0 h 1304"/>
                <a:gd name="T46" fmla="*/ 680 w 1021"/>
                <a:gd name="T47" fmla="*/ 0 h 1304"/>
                <a:gd name="T48" fmla="*/ 680 w 1021"/>
                <a:gd name="T49" fmla="*/ 57 h 1304"/>
                <a:gd name="T50" fmla="*/ 737 w 1021"/>
                <a:gd name="T51" fmla="*/ 170 h 1304"/>
                <a:gd name="T52" fmla="*/ 850 w 1021"/>
                <a:gd name="T53" fmla="*/ 227 h 1304"/>
                <a:gd name="T54" fmla="*/ 794 w 1021"/>
                <a:gd name="T55" fmla="*/ 340 h 1304"/>
                <a:gd name="T56" fmla="*/ 794 w 1021"/>
                <a:gd name="T57" fmla="*/ 510 h 1304"/>
                <a:gd name="T58" fmla="*/ 850 w 1021"/>
                <a:gd name="T59" fmla="*/ 624 h 1304"/>
                <a:gd name="T60" fmla="*/ 907 w 1021"/>
                <a:gd name="T61" fmla="*/ 624 h 1304"/>
                <a:gd name="T62" fmla="*/ 1021 w 1021"/>
                <a:gd name="T63" fmla="*/ 737 h 1304"/>
                <a:gd name="T64" fmla="*/ 964 w 1021"/>
                <a:gd name="T65" fmla="*/ 907 h 1304"/>
                <a:gd name="T66" fmla="*/ 850 w 1021"/>
                <a:gd name="T67" fmla="*/ 964 h 1304"/>
                <a:gd name="T68" fmla="*/ 794 w 1021"/>
                <a:gd name="T69" fmla="*/ 964 h 1304"/>
                <a:gd name="T70" fmla="*/ 737 w 1021"/>
                <a:gd name="T71" fmla="*/ 1021 h 1304"/>
                <a:gd name="T72" fmla="*/ 737 w 1021"/>
                <a:gd name="T7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1304">
                  <a:moveTo>
                    <a:pt x="737" y="1077"/>
                  </a:moveTo>
                  <a:lnTo>
                    <a:pt x="567" y="1134"/>
                  </a:lnTo>
                  <a:lnTo>
                    <a:pt x="454" y="1077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113" y="964"/>
                  </a:lnTo>
                  <a:lnTo>
                    <a:pt x="57" y="907"/>
                  </a:lnTo>
                  <a:lnTo>
                    <a:pt x="113" y="851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27" y="510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284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170"/>
                  </a:lnTo>
                  <a:lnTo>
                    <a:pt x="850" y="227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1021" y="737"/>
                  </a:lnTo>
                  <a:lnTo>
                    <a:pt x="964" y="90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37" y="1021"/>
                  </a:lnTo>
                  <a:lnTo>
                    <a:pt x="737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85073276-319F-4D29-BCAE-299D2964F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1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57 h 170"/>
                <a:gd name="T4" fmla="*/ 0 w 114"/>
                <a:gd name="T5" fmla="*/ 170 h 170"/>
                <a:gd name="T6" fmla="*/ 114 w 114"/>
                <a:gd name="T7" fmla="*/ 170 h 170"/>
                <a:gd name="T8" fmla="*/ 114 w 114"/>
                <a:gd name="T9" fmla="*/ 57 h 170"/>
                <a:gd name="T10" fmla="*/ 57 w 114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DE10120D-3150-435A-A3FE-80044442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5462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57 h 170"/>
                <a:gd name="T4" fmla="*/ 113 w 113"/>
                <a:gd name="T5" fmla="*/ 170 h 170"/>
                <a:gd name="T6" fmla="*/ 113 w 113"/>
                <a:gd name="T7" fmla="*/ 57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57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DF489993-1F72-49DF-AA51-8936C6D2D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5519"/>
              <a:ext cx="170" cy="113"/>
            </a:xfrm>
            <a:custGeom>
              <a:avLst/>
              <a:gdLst>
                <a:gd name="T0" fmla="*/ 57 w 170"/>
                <a:gd name="T1" fmla="*/ 0 h 113"/>
                <a:gd name="T2" fmla="*/ 0 w 170"/>
                <a:gd name="T3" fmla="*/ 57 h 113"/>
                <a:gd name="T4" fmla="*/ 57 w 170"/>
                <a:gd name="T5" fmla="*/ 113 h 113"/>
                <a:gd name="T6" fmla="*/ 113 w 170"/>
                <a:gd name="T7" fmla="*/ 113 h 113"/>
                <a:gd name="T8" fmla="*/ 170 w 170"/>
                <a:gd name="T9" fmla="*/ 0 h 113"/>
                <a:gd name="T10" fmla="*/ 57 w 1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3">
                  <a:moveTo>
                    <a:pt x="57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242A64BB-5603-41E1-AC22-51824967B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555"/>
              <a:ext cx="680" cy="680"/>
            </a:xfrm>
            <a:custGeom>
              <a:avLst/>
              <a:gdLst>
                <a:gd name="T0" fmla="*/ 510 w 680"/>
                <a:gd name="T1" fmla="*/ 57 h 680"/>
                <a:gd name="T2" fmla="*/ 397 w 680"/>
                <a:gd name="T3" fmla="*/ 113 h 680"/>
                <a:gd name="T4" fmla="*/ 284 w 680"/>
                <a:gd name="T5" fmla="*/ 0 h 680"/>
                <a:gd name="T6" fmla="*/ 284 w 680"/>
                <a:gd name="T7" fmla="*/ 113 h 680"/>
                <a:gd name="T8" fmla="*/ 113 w 680"/>
                <a:gd name="T9" fmla="*/ 57 h 680"/>
                <a:gd name="T10" fmla="*/ 113 w 680"/>
                <a:gd name="T11" fmla="*/ 113 h 680"/>
                <a:gd name="T12" fmla="*/ 0 w 680"/>
                <a:gd name="T13" fmla="*/ 227 h 680"/>
                <a:gd name="T14" fmla="*/ 113 w 680"/>
                <a:gd name="T15" fmla="*/ 283 h 680"/>
                <a:gd name="T16" fmla="*/ 113 w 680"/>
                <a:gd name="T17" fmla="*/ 397 h 680"/>
                <a:gd name="T18" fmla="*/ 170 w 680"/>
                <a:gd name="T19" fmla="*/ 454 h 680"/>
                <a:gd name="T20" fmla="*/ 113 w 680"/>
                <a:gd name="T21" fmla="*/ 510 h 680"/>
                <a:gd name="T22" fmla="*/ 57 w 680"/>
                <a:gd name="T23" fmla="*/ 624 h 680"/>
                <a:gd name="T24" fmla="*/ 113 w 680"/>
                <a:gd name="T25" fmla="*/ 680 h 680"/>
                <a:gd name="T26" fmla="*/ 170 w 680"/>
                <a:gd name="T27" fmla="*/ 624 h 680"/>
                <a:gd name="T28" fmla="*/ 284 w 680"/>
                <a:gd name="T29" fmla="*/ 624 h 680"/>
                <a:gd name="T30" fmla="*/ 284 w 680"/>
                <a:gd name="T31" fmla="*/ 567 h 680"/>
                <a:gd name="T32" fmla="*/ 397 w 680"/>
                <a:gd name="T33" fmla="*/ 680 h 680"/>
                <a:gd name="T34" fmla="*/ 397 w 680"/>
                <a:gd name="T35" fmla="*/ 624 h 680"/>
                <a:gd name="T36" fmla="*/ 510 w 680"/>
                <a:gd name="T37" fmla="*/ 680 h 680"/>
                <a:gd name="T38" fmla="*/ 567 w 680"/>
                <a:gd name="T39" fmla="*/ 567 h 680"/>
                <a:gd name="T40" fmla="*/ 567 w 680"/>
                <a:gd name="T41" fmla="*/ 510 h 680"/>
                <a:gd name="T42" fmla="*/ 680 w 680"/>
                <a:gd name="T43" fmla="*/ 454 h 680"/>
                <a:gd name="T44" fmla="*/ 624 w 680"/>
                <a:gd name="T45" fmla="*/ 340 h 680"/>
                <a:gd name="T46" fmla="*/ 567 w 680"/>
                <a:gd name="T47" fmla="*/ 340 h 680"/>
                <a:gd name="T48" fmla="*/ 567 w 680"/>
                <a:gd name="T49" fmla="*/ 283 h 680"/>
                <a:gd name="T50" fmla="*/ 510 w 680"/>
                <a:gd name="T51" fmla="*/ 170 h 680"/>
                <a:gd name="T52" fmla="*/ 510 w 68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80">
                  <a:moveTo>
                    <a:pt x="510" y="57"/>
                  </a:moveTo>
                  <a:lnTo>
                    <a:pt x="397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227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113" y="510"/>
                  </a:lnTo>
                  <a:lnTo>
                    <a:pt x="57" y="624"/>
                  </a:lnTo>
                  <a:lnTo>
                    <a:pt x="113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510" y="680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170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B19B8DFE-7525-40D2-8104-9FE480757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15"/>
              <a:ext cx="397" cy="907"/>
            </a:xfrm>
            <a:custGeom>
              <a:avLst/>
              <a:gdLst>
                <a:gd name="T0" fmla="*/ 170 w 397"/>
                <a:gd name="T1" fmla="*/ 794 h 907"/>
                <a:gd name="T2" fmla="*/ 227 w 397"/>
                <a:gd name="T3" fmla="*/ 850 h 907"/>
                <a:gd name="T4" fmla="*/ 170 w 397"/>
                <a:gd name="T5" fmla="*/ 737 h 907"/>
                <a:gd name="T6" fmla="*/ 227 w 397"/>
                <a:gd name="T7" fmla="*/ 680 h 907"/>
                <a:gd name="T8" fmla="*/ 284 w 397"/>
                <a:gd name="T9" fmla="*/ 737 h 907"/>
                <a:gd name="T10" fmla="*/ 227 w 397"/>
                <a:gd name="T11" fmla="*/ 907 h 907"/>
                <a:gd name="T12" fmla="*/ 341 w 397"/>
                <a:gd name="T13" fmla="*/ 737 h 907"/>
                <a:gd name="T14" fmla="*/ 397 w 397"/>
                <a:gd name="T15" fmla="*/ 623 h 907"/>
                <a:gd name="T16" fmla="*/ 341 w 397"/>
                <a:gd name="T17" fmla="*/ 510 h 907"/>
                <a:gd name="T18" fmla="*/ 227 w 397"/>
                <a:gd name="T19" fmla="*/ 397 h 907"/>
                <a:gd name="T20" fmla="*/ 227 w 397"/>
                <a:gd name="T21" fmla="*/ 340 h 907"/>
                <a:gd name="T22" fmla="*/ 341 w 397"/>
                <a:gd name="T23" fmla="*/ 227 h 907"/>
                <a:gd name="T24" fmla="*/ 341 w 397"/>
                <a:gd name="T25" fmla="*/ 113 h 907"/>
                <a:gd name="T26" fmla="*/ 284 w 397"/>
                <a:gd name="T27" fmla="*/ 0 h 907"/>
                <a:gd name="T28" fmla="*/ 284 w 397"/>
                <a:gd name="T29" fmla="*/ 113 h 907"/>
                <a:gd name="T30" fmla="*/ 227 w 397"/>
                <a:gd name="T31" fmla="*/ 56 h 907"/>
                <a:gd name="T32" fmla="*/ 170 w 397"/>
                <a:gd name="T33" fmla="*/ 56 h 907"/>
                <a:gd name="T34" fmla="*/ 57 w 397"/>
                <a:gd name="T35" fmla="*/ 113 h 907"/>
                <a:gd name="T36" fmla="*/ 57 w 397"/>
                <a:gd name="T37" fmla="*/ 227 h 907"/>
                <a:gd name="T38" fmla="*/ 0 w 397"/>
                <a:gd name="T39" fmla="*/ 283 h 907"/>
                <a:gd name="T40" fmla="*/ 0 w 397"/>
                <a:gd name="T41" fmla="*/ 397 h 907"/>
                <a:gd name="T42" fmla="*/ 0 w 397"/>
                <a:gd name="T43" fmla="*/ 510 h 907"/>
                <a:gd name="T44" fmla="*/ 57 w 397"/>
                <a:gd name="T45" fmla="*/ 623 h 907"/>
                <a:gd name="T46" fmla="*/ 57 w 397"/>
                <a:gd name="T47" fmla="*/ 680 h 907"/>
                <a:gd name="T48" fmla="*/ 114 w 397"/>
                <a:gd name="T49" fmla="*/ 680 h 907"/>
                <a:gd name="T50" fmla="*/ 170 w 397"/>
                <a:gd name="T5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907">
                  <a:moveTo>
                    <a:pt x="170" y="794"/>
                  </a:moveTo>
                  <a:lnTo>
                    <a:pt x="227" y="850"/>
                  </a:lnTo>
                  <a:lnTo>
                    <a:pt x="170" y="737"/>
                  </a:lnTo>
                  <a:lnTo>
                    <a:pt x="227" y="680"/>
                  </a:lnTo>
                  <a:lnTo>
                    <a:pt x="284" y="737"/>
                  </a:lnTo>
                  <a:lnTo>
                    <a:pt x="227" y="907"/>
                  </a:lnTo>
                  <a:lnTo>
                    <a:pt x="341" y="737"/>
                  </a:lnTo>
                  <a:lnTo>
                    <a:pt x="397" y="623"/>
                  </a:lnTo>
                  <a:lnTo>
                    <a:pt x="341" y="510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7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B3954B3B-3C83-49C9-8585-FA66C7CF4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57 w 284"/>
                <a:gd name="T3" fmla="*/ 113 h 283"/>
                <a:gd name="T4" fmla="*/ 0 w 284"/>
                <a:gd name="T5" fmla="*/ 113 h 283"/>
                <a:gd name="T6" fmla="*/ 0 w 284"/>
                <a:gd name="T7" fmla="*/ 283 h 283"/>
                <a:gd name="T8" fmla="*/ 113 w 284"/>
                <a:gd name="T9" fmla="*/ 227 h 283"/>
                <a:gd name="T10" fmla="*/ 113 w 284"/>
                <a:gd name="T11" fmla="*/ 170 h 283"/>
                <a:gd name="T12" fmla="*/ 170 w 284"/>
                <a:gd name="T13" fmla="*/ 170 h 283"/>
                <a:gd name="T14" fmla="*/ 227 w 284"/>
                <a:gd name="T15" fmla="*/ 227 h 283"/>
                <a:gd name="T16" fmla="*/ 284 w 284"/>
                <a:gd name="T17" fmla="*/ 227 h 283"/>
                <a:gd name="T18" fmla="*/ 284 w 284"/>
                <a:gd name="T19" fmla="*/ 113 h 283"/>
                <a:gd name="T20" fmla="*/ 227 w 284"/>
                <a:gd name="T21" fmla="*/ 57 h 283"/>
                <a:gd name="T22" fmla="*/ 113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952465F6-AB31-4F95-94FB-B96949BC9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761"/>
              <a:ext cx="737" cy="1361"/>
            </a:xfrm>
            <a:custGeom>
              <a:avLst/>
              <a:gdLst>
                <a:gd name="T0" fmla="*/ 170 w 737"/>
                <a:gd name="T1" fmla="*/ 1361 h 1361"/>
                <a:gd name="T2" fmla="*/ 284 w 737"/>
                <a:gd name="T3" fmla="*/ 1191 h 1361"/>
                <a:gd name="T4" fmla="*/ 340 w 737"/>
                <a:gd name="T5" fmla="*/ 1077 h 1361"/>
                <a:gd name="T6" fmla="*/ 284 w 737"/>
                <a:gd name="T7" fmla="*/ 964 h 1361"/>
                <a:gd name="T8" fmla="*/ 170 w 737"/>
                <a:gd name="T9" fmla="*/ 851 h 1361"/>
                <a:gd name="T10" fmla="*/ 170 w 737"/>
                <a:gd name="T11" fmla="*/ 794 h 1361"/>
                <a:gd name="T12" fmla="*/ 284 w 737"/>
                <a:gd name="T13" fmla="*/ 681 h 1361"/>
                <a:gd name="T14" fmla="*/ 284 w 737"/>
                <a:gd name="T15" fmla="*/ 567 h 1361"/>
                <a:gd name="T16" fmla="*/ 227 w 737"/>
                <a:gd name="T17" fmla="*/ 454 h 1361"/>
                <a:gd name="T18" fmla="*/ 227 w 737"/>
                <a:gd name="T19" fmla="*/ 567 h 1361"/>
                <a:gd name="T20" fmla="*/ 170 w 737"/>
                <a:gd name="T21" fmla="*/ 510 h 1361"/>
                <a:gd name="T22" fmla="*/ 113 w 737"/>
                <a:gd name="T23" fmla="*/ 510 h 1361"/>
                <a:gd name="T24" fmla="*/ 113 w 737"/>
                <a:gd name="T25" fmla="*/ 397 h 1361"/>
                <a:gd name="T26" fmla="*/ 0 w 737"/>
                <a:gd name="T27" fmla="*/ 340 h 1361"/>
                <a:gd name="T28" fmla="*/ 0 w 737"/>
                <a:gd name="T29" fmla="*/ 284 h 1361"/>
                <a:gd name="T30" fmla="*/ 57 w 737"/>
                <a:gd name="T31" fmla="*/ 227 h 1361"/>
                <a:gd name="T32" fmla="*/ 113 w 737"/>
                <a:gd name="T33" fmla="*/ 227 h 1361"/>
                <a:gd name="T34" fmla="*/ 227 w 737"/>
                <a:gd name="T35" fmla="*/ 170 h 1361"/>
                <a:gd name="T36" fmla="*/ 284 w 737"/>
                <a:gd name="T37" fmla="*/ 0 h 1361"/>
                <a:gd name="T38" fmla="*/ 397 w 737"/>
                <a:gd name="T39" fmla="*/ 57 h 1361"/>
                <a:gd name="T40" fmla="*/ 397 w 737"/>
                <a:gd name="T41" fmla="*/ 170 h 1361"/>
                <a:gd name="T42" fmla="*/ 454 w 737"/>
                <a:gd name="T43" fmla="*/ 227 h 1361"/>
                <a:gd name="T44" fmla="*/ 567 w 737"/>
                <a:gd name="T45" fmla="*/ 170 h 1361"/>
                <a:gd name="T46" fmla="*/ 510 w 737"/>
                <a:gd name="T47" fmla="*/ 284 h 1361"/>
                <a:gd name="T48" fmla="*/ 624 w 737"/>
                <a:gd name="T49" fmla="*/ 284 h 1361"/>
                <a:gd name="T50" fmla="*/ 624 w 737"/>
                <a:gd name="T51" fmla="*/ 510 h 1361"/>
                <a:gd name="T52" fmla="*/ 567 w 737"/>
                <a:gd name="T53" fmla="*/ 567 h 1361"/>
                <a:gd name="T54" fmla="*/ 680 w 737"/>
                <a:gd name="T55" fmla="*/ 624 h 1361"/>
                <a:gd name="T56" fmla="*/ 737 w 737"/>
                <a:gd name="T57" fmla="*/ 567 h 1361"/>
                <a:gd name="T58" fmla="*/ 737 w 737"/>
                <a:gd name="T59" fmla="*/ 681 h 1361"/>
                <a:gd name="T60" fmla="*/ 680 w 737"/>
                <a:gd name="T61" fmla="*/ 794 h 1361"/>
                <a:gd name="T62" fmla="*/ 624 w 737"/>
                <a:gd name="T63" fmla="*/ 907 h 1361"/>
                <a:gd name="T64" fmla="*/ 567 w 737"/>
                <a:gd name="T65" fmla="*/ 907 h 1361"/>
                <a:gd name="T66" fmla="*/ 567 w 737"/>
                <a:gd name="T67" fmla="*/ 1077 h 1361"/>
                <a:gd name="T68" fmla="*/ 624 w 737"/>
                <a:gd name="T69" fmla="*/ 1134 h 1361"/>
                <a:gd name="T70" fmla="*/ 624 w 737"/>
                <a:gd name="T71" fmla="*/ 1304 h 1361"/>
                <a:gd name="T72" fmla="*/ 567 w 737"/>
                <a:gd name="T73" fmla="*/ 1248 h 1361"/>
                <a:gd name="T74" fmla="*/ 397 w 737"/>
                <a:gd name="T75" fmla="*/ 1248 h 1361"/>
                <a:gd name="T76" fmla="*/ 340 w 737"/>
                <a:gd name="T77" fmla="*/ 1304 h 1361"/>
                <a:gd name="T78" fmla="*/ 340 w 737"/>
                <a:gd name="T79" fmla="*/ 1248 h 1361"/>
                <a:gd name="T80" fmla="*/ 170 w 737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61">
                  <a:moveTo>
                    <a:pt x="170" y="1361"/>
                  </a:moveTo>
                  <a:lnTo>
                    <a:pt x="284" y="1191"/>
                  </a:lnTo>
                  <a:lnTo>
                    <a:pt x="340" y="1077"/>
                  </a:lnTo>
                  <a:lnTo>
                    <a:pt x="284" y="964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227" y="170"/>
                  </a:lnTo>
                  <a:lnTo>
                    <a:pt x="284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454" y="227"/>
                  </a:lnTo>
                  <a:lnTo>
                    <a:pt x="567" y="17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510"/>
                  </a:lnTo>
                  <a:lnTo>
                    <a:pt x="567" y="567"/>
                  </a:lnTo>
                  <a:lnTo>
                    <a:pt x="680" y="624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80" y="79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1077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248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17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14AA350A-67F2-4932-9166-28334935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97" cy="567"/>
            </a:xfrm>
            <a:custGeom>
              <a:avLst/>
              <a:gdLst>
                <a:gd name="T0" fmla="*/ 0 w 397"/>
                <a:gd name="T1" fmla="*/ 510 h 567"/>
                <a:gd name="T2" fmla="*/ 57 w 397"/>
                <a:gd name="T3" fmla="*/ 340 h 567"/>
                <a:gd name="T4" fmla="*/ 0 w 397"/>
                <a:gd name="T5" fmla="*/ 0 h 567"/>
                <a:gd name="T6" fmla="*/ 57 w 397"/>
                <a:gd name="T7" fmla="*/ 57 h 567"/>
                <a:gd name="T8" fmla="*/ 113 w 397"/>
                <a:gd name="T9" fmla="*/ 113 h 567"/>
                <a:gd name="T10" fmla="*/ 170 w 397"/>
                <a:gd name="T11" fmla="*/ 113 h 567"/>
                <a:gd name="T12" fmla="*/ 283 w 397"/>
                <a:gd name="T13" fmla="*/ 57 h 567"/>
                <a:gd name="T14" fmla="*/ 340 w 397"/>
                <a:gd name="T15" fmla="*/ 113 h 567"/>
                <a:gd name="T16" fmla="*/ 397 w 397"/>
                <a:gd name="T17" fmla="*/ 283 h 567"/>
                <a:gd name="T18" fmla="*/ 340 w 397"/>
                <a:gd name="T19" fmla="*/ 227 h 567"/>
                <a:gd name="T20" fmla="*/ 340 w 397"/>
                <a:gd name="T21" fmla="*/ 340 h 567"/>
                <a:gd name="T22" fmla="*/ 170 w 397"/>
                <a:gd name="T23" fmla="*/ 397 h 567"/>
                <a:gd name="T24" fmla="*/ 113 w 397"/>
                <a:gd name="T25" fmla="*/ 567 h 567"/>
                <a:gd name="T26" fmla="*/ 57 w 397"/>
                <a:gd name="T27" fmla="*/ 567 h 567"/>
                <a:gd name="T28" fmla="*/ 113 w 397"/>
                <a:gd name="T29" fmla="*/ 453 h 567"/>
                <a:gd name="T30" fmla="*/ 57 w 397"/>
                <a:gd name="T31" fmla="*/ 453 h 567"/>
                <a:gd name="T32" fmla="*/ 0 w 397"/>
                <a:gd name="T33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0" y="510"/>
                  </a:moveTo>
                  <a:lnTo>
                    <a:pt x="57" y="340"/>
                  </a:lnTo>
                  <a:lnTo>
                    <a:pt x="0" y="0"/>
                  </a:lnTo>
                  <a:lnTo>
                    <a:pt x="57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283" y="57"/>
                  </a:lnTo>
                  <a:lnTo>
                    <a:pt x="340" y="113"/>
                  </a:lnTo>
                  <a:lnTo>
                    <a:pt x="397" y="283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DB348409-9882-49E4-A540-A8C2CC475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0 w 340"/>
                <a:gd name="T1" fmla="*/ 170 h 283"/>
                <a:gd name="T2" fmla="*/ 0 w 340"/>
                <a:gd name="T3" fmla="*/ 113 h 283"/>
                <a:gd name="T4" fmla="*/ 57 w 340"/>
                <a:gd name="T5" fmla="*/ 113 h 283"/>
                <a:gd name="T6" fmla="*/ 0 w 340"/>
                <a:gd name="T7" fmla="*/ 0 h 283"/>
                <a:gd name="T8" fmla="*/ 57 w 340"/>
                <a:gd name="T9" fmla="*/ 0 h 283"/>
                <a:gd name="T10" fmla="*/ 113 w 340"/>
                <a:gd name="T11" fmla="*/ 56 h 283"/>
                <a:gd name="T12" fmla="*/ 227 w 340"/>
                <a:gd name="T13" fmla="*/ 56 h 283"/>
                <a:gd name="T14" fmla="*/ 340 w 340"/>
                <a:gd name="T15" fmla="*/ 170 h 283"/>
                <a:gd name="T16" fmla="*/ 283 w 340"/>
                <a:gd name="T17" fmla="*/ 227 h 283"/>
                <a:gd name="T18" fmla="*/ 170 w 340"/>
                <a:gd name="T19" fmla="*/ 283 h 283"/>
                <a:gd name="T20" fmla="*/ 113 w 340"/>
                <a:gd name="T21" fmla="*/ 283 h 283"/>
                <a:gd name="T22" fmla="*/ 0 w 340"/>
                <a:gd name="T23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9BF6A244-E9AC-4E32-975F-2E74C3794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4158"/>
              <a:ext cx="454" cy="680"/>
            </a:xfrm>
            <a:custGeom>
              <a:avLst/>
              <a:gdLst>
                <a:gd name="T0" fmla="*/ 284 w 454"/>
                <a:gd name="T1" fmla="*/ 680 h 680"/>
                <a:gd name="T2" fmla="*/ 170 w 454"/>
                <a:gd name="T3" fmla="*/ 680 h 680"/>
                <a:gd name="T4" fmla="*/ 170 w 454"/>
                <a:gd name="T5" fmla="*/ 567 h 680"/>
                <a:gd name="T6" fmla="*/ 227 w 454"/>
                <a:gd name="T7" fmla="*/ 510 h 680"/>
                <a:gd name="T8" fmla="*/ 170 w 454"/>
                <a:gd name="T9" fmla="*/ 454 h 680"/>
                <a:gd name="T10" fmla="*/ 170 w 454"/>
                <a:gd name="T11" fmla="*/ 510 h 680"/>
                <a:gd name="T12" fmla="*/ 0 w 454"/>
                <a:gd name="T13" fmla="*/ 340 h 680"/>
                <a:gd name="T14" fmla="*/ 114 w 454"/>
                <a:gd name="T15" fmla="*/ 284 h 680"/>
                <a:gd name="T16" fmla="*/ 170 w 454"/>
                <a:gd name="T17" fmla="*/ 113 h 680"/>
                <a:gd name="T18" fmla="*/ 284 w 454"/>
                <a:gd name="T19" fmla="*/ 0 h 680"/>
                <a:gd name="T20" fmla="*/ 397 w 454"/>
                <a:gd name="T21" fmla="*/ 0 h 680"/>
                <a:gd name="T22" fmla="*/ 454 w 454"/>
                <a:gd name="T23" fmla="*/ 57 h 680"/>
                <a:gd name="T24" fmla="*/ 397 w 454"/>
                <a:gd name="T25" fmla="*/ 57 h 680"/>
                <a:gd name="T26" fmla="*/ 284 w 454"/>
                <a:gd name="T27" fmla="*/ 113 h 680"/>
                <a:gd name="T28" fmla="*/ 340 w 454"/>
                <a:gd name="T29" fmla="*/ 170 h 680"/>
                <a:gd name="T30" fmla="*/ 340 w 454"/>
                <a:gd name="T31" fmla="*/ 227 h 680"/>
                <a:gd name="T32" fmla="*/ 397 w 454"/>
                <a:gd name="T33" fmla="*/ 227 h 680"/>
                <a:gd name="T34" fmla="*/ 284 w 454"/>
                <a:gd name="T35" fmla="*/ 454 h 680"/>
                <a:gd name="T36" fmla="*/ 284 w 454"/>
                <a:gd name="T37" fmla="*/ 510 h 680"/>
                <a:gd name="T38" fmla="*/ 227 w 454"/>
                <a:gd name="T39" fmla="*/ 624 h 680"/>
                <a:gd name="T40" fmla="*/ 284 w 454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680">
                  <a:moveTo>
                    <a:pt x="284" y="680"/>
                  </a:moveTo>
                  <a:lnTo>
                    <a:pt x="170" y="680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340"/>
                  </a:lnTo>
                  <a:lnTo>
                    <a:pt x="114" y="284"/>
                  </a:lnTo>
                  <a:lnTo>
                    <a:pt x="170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624"/>
                  </a:lnTo>
                  <a:lnTo>
                    <a:pt x="28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C6BBB18E-7CFF-46D4-BAD8-5333B6381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283 w 567"/>
                <a:gd name="T1" fmla="*/ 794 h 794"/>
                <a:gd name="T2" fmla="*/ 170 w 567"/>
                <a:gd name="T3" fmla="*/ 738 h 794"/>
                <a:gd name="T4" fmla="*/ 226 w 567"/>
                <a:gd name="T5" fmla="*/ 681 h 794"/>
                <a:gd name="T6" fmla="*/ 113 w 567"/>
                <a:gd name="T7" fmla="*/ 624 h 794"/>
                <a:gd name="T8" fmla="*/ 226 w 567"/>
                <a:gd name="T9" fmla="*/ 624 h 794"/>
                <a:gd name="T10" fmla="*/ 226 w 567"/>
                <a:gd name="T11" fmla="*/ 567 h 794"/>
                <a:gd name="T12" fmla="*/ 170 w 567"/>
                <a:gd name="T13" fmla="*/ 567 h 794"/>
                <a:gd name="T14" fmla="*/ 170 w 567"/>
                <a:gd name="T15" fmla="*/ 397 h 794"/>
                <a:gd name="T16" fmla="*/ 56 w 567"/>
                <a:gd name="T17" fmla="*/ 284 h 794"/>
                <a:gd name="T18" fmla="*/ 56 w 567"/>
                <a:gd name="T19" fmla="*/ 227 h 794"/>
                <a:gd name="T20" fmla="*/ 113 w 567"/>
                <a:gd name="T21" fmla="*/ 171 h 794"/>
                <a:gd name="T22" fmla="*/ 0 w 567"/>
                <a:gd name="T23" fmla="*/ 114 h 794"/>
                <a:gd name="T24" fmla="*/ 0 w 567"/>
                <a:gd name="T25" fmla="*/ 57 h 794"/>
                <a:gd name="T26" fmla="*/ 113 w 567"/>
                <a:gd name="T27" fmla="*/ 57 h 794"/>
                <a:gd name="T28" fmla="*/ 170 w 567"/>
                <a:gd name="T29" fmla="*/ 57 h 794"/>
                <a:gd name="T30" fmla="*/ 113 w 567"/>
                <a:gd name="T31" fmla="*/ 0 h 794"/>
                <a:gd name="T32" fmla="*/ 283 w 567"/>
                <a:gd name="T33" fmla="*/ 0 h 794"/>
                <a:gd name="T34" fmla="*/ 283 w 567"/>
                <a:gd name="T35" fmla="*/ 171 h 794"/>
                <a:gd name="T36" fmla="*/ 226 w 567"/>
                <a:gd name="T37" fmla="*/ 284 h 794"/>
                <a:gd name="T38" fmla="*/ 283 w 567"/>
                <a:gd name="T39" fmla="*/ 341 h 794"/>
                <a:gd name="T40" fmla="*/ 397 w 567"/>
                <a:gd name="T41" fmla="*/ 341 h 794"/>
                <a:gd name="T42" fmla="*/ 453 w 567"/>
                <a:gd name="T43" fmla="*/ 397 h 794"/>
                <a:gd name="T44" fmla="*/ 510 w 567"/>
                <a:gd name="T45" fmla="*/ 397 h 794"/>
                <a:gd name="T46" fmla="*/ 567 w 567"/>
                <a:gd name="T47" fmla="*/ 454 h 794"/>
                <a:gd name="T48" fmla="*/ 453 w 567"/>
                <a:gd name="T49" fmla="*/ 567 h 794"/>
                <a:gd name="T50" fmla="*/ 397 w 567"/>
                <a:gd name="T51" fmla="*/ 738 h 794"/>
                <a:gd name="T52" fmla="*/ 283 w 567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4">
                  <a:moveTo>
                    <a:pt x="283" y="794"/>
                  </a:moveTo>
                  <a:lnTo>
                    <a:pt x="170" y="738"/>
                  </a:lnTo>
                  <a:lnTo>
                    <a:pt x="226" y="681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226" y="284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453" y="567"/>
                  </a:lnTo>
                  <a:lnTo>
                    <a:pt x="397" y="738"/>
                  </a:lnTo>
                  <a:lnTo>
                    <a:pt x="28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E323D30D-6292-4C6A-9F3E-782D27575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4952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170 h 340"/>
                <a:gd name="T4" fmla="*/ 0 w 284"/>
                <a:gd name="T5" fmla="*/ 0 h 340"/>
                <a:gd name="T6" fmla="*/ 114 w 284"/>
                <a:gd name="T7" fmla="*/ 0 h 340"/>
                <a:gd name="T8" fmla="*/ 227 w 284"/>
                <a:gd name="T9" fmla="*/ 170 h 340"/>
                <a:gd name="T10" fmla="*/ 284 w 284"/>
                <a:gd name="T11" fmla="*/ 340 h 340"/>
                <a:gd name="T12" fmla="*/ 170 w 28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170"/>
                  </a:lnTo>
                  <a:lnTo>
                    <a:pt x="284" y="340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90C765F2-589E-4A74-A069-3CC34AF04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4555"/>
              <a:ext cx="681" cy="907"/>
            </a:xfrm>
            <a:custGeom>
              <a:avLst/>
              <a:gdLst>
                <a:gd name="T0" fmla="*/ 170 w 681"/>
                <a:gd name="T1" fmla="*/ 397 h 907"/>
                <a:gd name="T2" fmla="*/ 227 w 681"/>
                <a:gd name="T3" fmla="*/ 283 h 907"/>
                <a:gd name="T4" fmla="*/ 57 w 681"/>
                <a:gd name="T5" fmla="*/ 283 h 907"/>
                <a:gd name="T6" fmla="*/ 0 w 681"/>
                <a:gd name="T7" fmla="*/ 227 h 907"/>
                <a:gd name="T8" fmla="*/ 57 w 681"/>
                <a:gd name="T9" fmla="*/ 57 h 907"/>
                <a:gd name="T10" fmla="*/ 170 w 681"/>
                <a:gd name="T11" fmla="*/ 113 h 907"/>
                <a:gd name="T12" fmla="*/ 170 w 681"/>
                <a:gd name="T13" fmla="*/ 57 h 907"/>
                <a:gd name="T14" fmla="*/ 227 w 681"/>
                <a:gd name="T15" fmla="*/ 57 h 907"/>
                <a:gd name="T16" fmla="*/ 284 w 681"/>
                <a:gd name="T17" fmla="*/ 0 h 907"/>
                <a:gd name="T18" fmla="*/ 397 w 681"/>
                <a:gd name="T19" fmla="*/ 0 h 907"/>
                <a:gd name="T20" fmla="*/ 454 w 681"/>
                <a:gd name="T21" fmla="*/ 170 h 907"/>
                <a:gd name="T22" fmla="*/ 510 w 681"/>
                <a:gd name="T23" fmla="*/ 227 h 907"/>
                <a:gd name="T24" fmla="*/ 340 w 681"/>
                <a:gd name="T25" fmla="*/ 283 h 907"/>
                <a:gd name="T26" fmla="*/ 340 w 681"/>
                <a:gd name="T27" fmla="*/ 340 h 907"/>
                <a:gd name="T28" fmla="*/ 454 w 681"/>
                <a:gd name="T29" fmla="*/ 397 h 907"/>
                <a:gd name="T30" fmla="*/ 510 w 681"/>
                <a:gd name="T31" fmla="*/ 397 h 907"/>
                <a:gd name="T32" fmla="*/ 567 w 681"/>
                <a:gd name="T33" fmla="*/ 454 h 907"/>
                <a:gd name="T34" fmla="*/ 624 w 681"/>
                <a:gd name="T35" fmla="*/ 397 h 907"/>
                <a:gd name="T36" fmla="*/ 681 w 681"/>
                <a:gd name="T37" fmla="*/ 737 h 907"/>
                <a:gd name="T38" fmla="*/ 624 w 681"/>
                <a:gd name="T39" fmla="*/ 907 h 907"/>
                <a:gd name="T40" fmla="*/ 624 w 681"/>
                <a:gd name="T41" fmla="*/ 850 h 907"/>
                <a:gd name="T42" fmla="*/ 567 w 681"/>
                <a:gd name="T43" fmla="*/ 850 h 907"/>
                <a:gd name="T44" fmla="*/ 567 w 681"/>
                <a:gd name="T45" fmla="*/ 794 h 907"/>
                <a:gd name="T46" fmla="*/ 510 w 681"/>
                <a:gd name="T47" fmla="*/ 737 h 907"/>
                <a:gd name="T48" fmla="*/ 454 w 681"/>
                <a:gd name="T49" fmla="*/ 737 h 907"/>
                <a:gd name="T50" fmla="*/ 397 w 681"/>
                <a:gd name="T51" fmla="*/ 567 h 907"/>
                <a:gd name="T52" fmla="*/ 284 w 681"/>
                <a:gd name="T53" fmla="*/ 397 h 907"/>
                <a:gd name="T54" fmla="*/ 170 w 681"/>
                <a:gd name="T55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907">
                  <a:moveTo>
                    <a:pt x="170" y="397"/>
                  </a:moveTo>
                  <a:lnTo>
                    <a:pt x="227" y="283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170"/>
                  </a:lnTo>
                  <a:lnTo>
                    <a:pt x="510" y="227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624" y="397"/>
                  </a:lnTo>
                  <a:lnTo>
                    <a:pt x="681" y="737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397" y="567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9EFE418D-7D6D-449B-9AED-ED6CB3FBE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3988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113 w 567"/>
                <a:gd name="T3" fmla="*/ 113 h 1021"/>
                <a:gd name="T4" fmla="*/ 170 w 567"/>
                <a:gd name="T5" fmla="*/ 170 h 1021"/>
                <a:gd name="T6" fmla="*/ 113 w 567"/>
                <a:gd name="T7" fmla="*/ 283 h 1021"/>
                <a:gd name="T8" fmla="*/ 57 w 567"/>
                <a:gd name="T9" fmla="*/ 227 h 1021"/>
                <a:gd name="T10" fmla="*/ 0 w 567"/>
                <a:gd name="T11" fmla="*/ 283 h 1021"/>
                <a:gd name="T12" fmla="*/ 0 w 567"/>
                <a:gd name="T13" fmla="*/ 397 h 1021"/>
                <a:gd name="T14" fmla="*/ 57 w 567"/>
                <a:gd name="T15" fmla="*/ 567 h 1021"/>
                <a:gd name="T16" fmla="*/ 170 w 567"/>
                <a:gd name="T17" fmla="*/ 567 h 1021"/>
                <a:gd name="T18" fmla="*/ 227 w 567"/>
                <a:gd name="T19" fmla="*/ 737 h 1021"/>
                <a:gd name="T20" fmla="*/ 283 w 567"/>
                <a:gd name="T21" fmla="*/ 794 h 1021"/>
                <a:gd name="T22" fmla="*/ 113 w 567"/>
                <a:gd name="T23" fmla="*/ 850 h 1021"/>
                <a:gd name="T24" fmla="*/ 113 w 567"/>
                <a:gd name="T25" fmla="*/ 907 h 1021"/>
                <a:gd name="T26" fmla="*/ 227 w 567"/>
                <a:gd name="T27" fmla="*/ 964 h 1021"/>
                <a:gd name="T28" fmla="*/ 283 w 567"/>
                <a:gd name="T29" fmla="*/ 964 h 1021"/>
                <a:gd name="T30" fmla="*/ 340 w 567"/>
                <a:gd name="T31" fmla="*/ 1021 h 1021"/>
                <a:gd name="T32" fmla="*/ 397 w 567"/>
                <a:gd name="T33" fmla="*/ 964 h 1021"/>
                <a:gd name="T34" fmla="*/ 397 w 567"/>
                <a:gd name="T35" fmla="*/ 907 h 1021"/>
                <a:gd name="T36" fmla="*/ 454 w 567"/>
                <a:gd name="T37" fmla="*/ 907 h 1021"/>
                <a:gd name="T38" fmla="*/ 397 w 567"/>
                <a:gd name="T39" fmla="*/ 794 h 1021"/>
                <a:gd name="T40" fmla="*/ 454 w 567"/>
                <a:gd name="T41" fmla="*/ 794 h 1021"/>
                <a:gd name="T42" fmla="*/ 510 w 567"/>
                <a:gd name="T43" fmla="*/ 850 h 1021"/>
                <a:gd name="T44" fmla="*/ 510 w 567"/>
                <a:gd name="T45" fmla="*/ 737 h 1021"/>
                <a:gd name="T46" fmla="*/ 567 w 567"/>
                <a:gd name="T47" fmla="*/ 680 h 1021"/>
                <a:gd name="T48" fmla="*/ 510 w 567"/>
                <a:gd name="T49" fmla="*/ 624 h 1021"/>
                <a:gd name="T50" fmla="*/ 510 w 567"/>
                <a:gd name="T51" fmla="*/ 680 h 1021"/>
                <a:gd name="T52" fmla="*/ 340 w 567"/>
                <a:gd name="T53" fmla="*/ 510 h 1021"/>
                <a:gd name="T54" fmla="*/ 227 w 567"/>
                <a:gd name="T55" fmla="*/ 454 h 1021"/>
                <a:gd name="T56" fmla="*/ 283 w 567"/>
                <a:gd name="T57" fmla="*/ 397 h 1021"/>
                <a:gd name="T58" fmla="*/ 170 w 567"/>
                <a:gd name="T59" fmla="*/ 340 h 1021"/>
                <a:gd name="T60" fmla="*/ 283 w 567"/>
                <a:gd name="T61" fmla="*/ 340 h 1021"/>
                <a:gd name="T62" fmla="*/ 283 w 567"/>
                <a:gd name="T63" fmla="*/ 283 h 1021"/>
                <a:gd name="T64" fmla="*/ 227 w 567"/>
                <a:gd name="T65" fmla="*/ 283 h 1021"/>
                <a:gd name="T66" fmla="*/ 227 w 567"/>
                <a:gd name="T67" fmla="*/ 113 h 1021"/>
                <a:gd name="T68" fmla="*/ 113 w 567"/>
                <a:gd name="T6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113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340" y="1021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567" y="680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340" y="510"/>
                  </a:lnTo>
                  <a:lnTo>
                    <a:pt x="227" y="454"/>
                  </a:lnTo>
                  <a:lnTo>
                    <a:pt x="283" y="397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ABEE8C18-9222-46B4-92C8-0976222E1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964" cy="850"/>
            </a:xfrm>
            <a:custGeom>
              <a:avLst/>
              <a:gdLst>
                <a:gd name="T0" fmla="*/ 851 w 964"/>
                <a:gd name="T1" fmla="*/ 113 h 850"/>
                <a:gd name="T2" fmla="*/ 681 w 964"/>
                <a:gd name="T3" fmla="*/ 113 h 850"/>
                <a:gd name="T4" fmla="*/ 681 w 964"/>
                <a:gd name="T5" fmla="*/ 56 h 850"/>
                <a:gd name="T6" fmla="*/ 624 w 964"/>
                <a:gd name="T7" fmla="*/ 0 h 850"/>
                <a:gd name="T8" fmla="*/ 567 w 964"/>
                <a:gd name="T9" fmla="*/ 0 h 850"/>
                <a:gd name="T10" fmla="*/ 454 w 964"/>
                <a:gd name="T11" fmla="*/ 56 h 850"/>
                <a:gd name="T12" fmla="*/ 340 w 964"/>
                <a:gd name="T13" fmla="*/ 170 h 850"/>
                <a:gd name="T14" fmla="*/ 284 w 964"/>
                <a:gd name="T15" fmla="*/ 227 h 850"/>
                <a:gd name="T16" fmla="*/ 227 w 964"/>
                <a:gd name="T17" fmla="*/ 227 h 850"/>
                <a:gd name="T18" fmla="*/ 170 w 964"/>
                <a:gd name="T19" fmla="*/ 340 h 850"/>
                <a:gd name="T20" fmla="*/ 170 w 964"/>
                <a:gd name="T21" fmla="*/ 397 h 850"/>
                <a:gd name="T22" fmla="*/ 57 w 964"/>
                <a:gd name="T23" fmla="*/ 340 h 850"/>
                <a:gd name="T24" fmla="*/ 0 w 964"/>
                <a:gd name="T25" fmla="*/ 397 h 850"/>
                <a:gd name="T26" fmla="*/ 57 w 964"/>
                <a:gd name="T27" fmla="*/ 453 h 850"/>
                <a:gd name="T28" fmla="*/ 114 w 964"/>
                <a:gd name="T29" fmla="*/ 567 h 850"/>
                <a:gd name="T30" fmla="*/ 227 w 964"/>
                <a:gd name="T31" fmla="*/ 453 h 850"/>
                <a:gd name="T32" fmla="*/ 340 w 964"/>
                <a:gd name="T33" fmla="*/ 737 h 850"/>
                <a:gd name="T34" fmla="*/ 397 w 964"/>
                <a:gd name="T35" fmla="*/ 737 h 850"/>
                <a:gd name="T36" fmla="*/ 510 w 964"/>
                <a:gd name="T37" fmla="*/ 850 h 850"/>
                <a:gd name="T38" fmla="*/ 567 w 964"/>
                <a:gd name="T39" fmla="*/ 794 h 850"/>
                <a:gd name="T40" fmla="*/ 737 w 964"/>
                <a:gd name="T41" fmla="*/ 794 h 850"/>
                <a:gd name="T42" fmla="*/ 737 w 964"/>
                <a:gd name="T43" fmla="*/ 737 h 850"/>
                <a:gd name="T44" fmla="*/ 794 w 964"/>
                <a:gd name="T45" fmla="*/ 737 h 850"/>
                <a:gd name="T46" fmla="*/ 794 w 964"/>
                <a:gd name="T47" fmla="*/ 623 h 850"/>
                <a:gd name="T48" fmla="*/ 851 w 964"/>
                <a:gd name="T49" fmla="*/ 567 h 850"/>
                <a:gd name="T50" fmla="*/ 907 w 964"/>
                <a:gd name="T51" fmla="*/ 623 h 850"/>
                <a:gd name="T52" fmla="*/ 964 w 964"/>
                <a:gd name="T53" fmla="*/ 510 h 850"/>
                <a:gd name="T54" fmla="*/ 907 w 964"/>
                <a:gd name="T55" fmla="*/ 453 h 850"/>
                <a:gd name="T56" fmla="*/ 907 w 964"/>
                <a:gd name="T57" fmla="*/ 340 h 850"/>
                <a:gd name="T58" fmla="*/ 907 w 964"/>
                <a:gd name="T59" fmla="*/ 283 h 850"/>
                <a:gd name="T60" fmla="*/ 964 w 964"/>
                <a:gd name="T61" fmla="*/ 227 h 850"/>
                <a:gd name="T62" fmla="*/ 851 w 964"/>
                <a:gd name="T63" fmla="*/ 170 h 850"/>
                <a:gd name="T64" fmla="*/ 851 w 964"/>
                <a:gd name="T65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850">
                  <a:moveTo>
                    <a:pt x="851" y="113"/>
                  </a:moveTo>
                  <a:lnTo>
                    <a:pt x="681" y="113"/>
                  </a:lnTo>
                  <a:lnTo>
                    <a:pt x="681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40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57" y="453"/>
                  </a:lnTo>
                  <a:lnTo>
                    <a:pt x="114" y="567"/>
                  </a:lnTo>
                  <a:lnTo>
                    <a:pt x="227" y="453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510" y="850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964" y="510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27"/>
                  </a:lnTo>
                  <a:lnTo>
                    <a:pt x="851" y="170"/>
                  </a:lnTo>
                  <a:lnTo>
                    <a:pt x="85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884E6BA1-3356-4E98-AAA7-575709E3A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952"/>
              <a:ext cx="397" cy="340"/>
            </a:xfrm>
            <a:custGeom>
              <a:avLst/>
              <a:gdLst>
                <a:gd name="T0" fmla="*/ 340 w 397"/>
                <a:gd name="T1" fmla="*/ 113 h 340"/>
                <a:gd name="T2" fmla="*/ 397 w 397"/>
                <a:gd name="T3" fmla="*/ 170 h 340"/>
                <a:gd name="T4" fmla="*/ 340 w 397"/>
                <a:gd name="T5" fmla="*/ 227 h 340"/>
                <a:gd name="T6" fmla="*/ 170 w 397"/>
                <a:gd name="T7" fmla="*/ 283 h 340"/>
                <a:gd name="T8" fmla="*/ 170 w 397"/>
                <a:gd name="T9" fmla="*/ 340 h 340"/>
                <a:gd name="T10" fmla="*/ 113 w 397"/>
                <a:gd name="T11" fmla="*/ 283 h 340"/>
                <a:gd name="T12" fmla="*/ 57 w 397"/>
                <a:gd name="T13" fmla="*/ 227 h 340"/>
                <a:gd name="T14" fmla="*/ 0 w 397"/>
                <a:gd name="T15" fmla="*/ 113 h 340"/>
                <a:gd name="T16" fmla="*/ 57 w 397"/>
                <a:gd name="T17" fmla="*/ 113 h 340"/>
                <a:gd name="T18" fmla="*/ 57 w 397"/>
                <a:gd name="T19" fmla="*/ 0 h 340"/>
                <a:gd name="T20" fmla="*/ 227 w 397"/>
                <a:gd name="T21" fmla="*/ 57 h 340"/>
                <a:gd name="T22" fmla="*/ 227 w 397"/>
                <a:gd name="T23" fmla="*/ 0 h 340"/>
                <a:gd name="T24" fmla="*/ 340 w 397"/>
                <a:gd name="T25" fmla="*/ 57 h 340"/>
                <a:gd name="T26" fmla="*/ 340 w 397"/>
                <a:gd name="T2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40" y="113"/>
                  </a:moveTo>
                  <a:lnTo>
                    <a:pt x="397" y="170"/>
                  </a:lnTo>
                  <a:lnTo>
                    <a:pt x="340" y="227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D2F15B82-1D78-46E5-9AA7-CFE19E6A9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101"/>
              <a:ext cx="1020" cy="964"/>
            </a:xfrm>
            <a:custGeom>
              <a:avLst/>
              <a:gdLst>
                <a:gd name="T0" fmla="*/ 0 w 1020"/>
                <a:gd name="T1" fmla="*/ 851 h 964"/>
                <a:gd name="T2" fmla="*/ 0 w 1020"/>
                <a:gd name="T3" fmla="*/ 681 h 964"/>
                <a:gd name="T4" fmla="*/ 56 w 1020"/>
                <a:gd name="T5" fmla="*/ 737 h 964"/>
                <a:gd name="T6" fmla="*/ 227 w 1020"/>
                <a:gd name="T7" fmla="*/ 624 h 964"/>
                <a:gd name="T8" fmla="*/ 283 w 1020"/>
                <a:gd name="T9" fmla="*/ 624 h 964"/>
                <a:gd name="T10" fmla="*/ 340 w 1020"/>
                <a:gd name="T11" fmla="*/ 567 h 964"/>
                <a:gd name="T12" fmla="*/ 283 w 1020"/>
                <a:gd name="T13" fmla="*/ 511 h 964"/>
                <a:gd name="T14" fmla="*/ 340 w 1020"/>
                <a:gd name="T15" fmla="*/ 454 h 964"/>
                <a:gd name="T16" fmla="*/ 397 w 1020"/>
                <a:gd name="T17" fmla="*/ 511 h 964"/>
                <a:gd name="T18" fmla="*/ 567 w 1020"/>
                <a:gd name="T19" fmla="*/ 341 h 964"/>
                <a:gd name="T20" fmla="*/ 680 w 1020"/>
                <a:gd name="T21" fmla="*/ 284 h 964"/>
                <a:gd name="T22" fmla="*/ 794 w 1020"/>
                <a:gd name="T23" fmla="*/ 114 h 964"/>
                <a:gd name="T24" fmla="*/ 907 w 1020"/>
                <a:gd name="T25" fmla="*/ 0 h 964"/>
                <a:gd name="T26" fmla="*/ 1020 w 1020"/>
                <a:gd name="T27" fmla="*/ 284 h 964"/>
                <a:gd name="T28" fmla="*/ 964 w 1020"/>
                <a:gd name="T29" fmla="*/ 341 h 964"/>
                <a:gd name="T30" fmla="*/ 964 w 1020"/>
                <a:gd name="T31" fmla="*/ 511 h 964"/>
                <a:gd name="T32" fmla="*/ 907 w 1020"/>
                <a:gd name="T33" fmla="*/ 567 h 964"/>
                <a:gd name="T34" fmla="*/ 850 w 1020"/>
                <a:gd name="T35" fmla="*/ 567 h 964"/>
                <a:gd name="T36" fmla="*/ 794 w 1020"/>
                <a:gd name="T37" fmla="*/ 511 h 964"/>
                <a:gd name="T38" fmla="*/ 737 w 1020"/>
                <a:gd name="T39" fmla="*/ 511 h 964"/>
                <a:gd name="T40" fmla="*/ 737 w 1020"/>
                <a:gd name="T41" fmla="*/ 567 h 964"/>
                <a:gd name="T42" fmla="*/ 623 w 1020"/>
                <a:gd name="T43" fmla="*/ 681 h 964"/>
                <a:gd name="T44" fmla="*/ 680 w 1020"/>
                <a:gd name="T45" fmla="*/ 794 h 964"/>
                <a:gd name="T46" fmla="*/ 680 w 1020"/>
                <a:gd name="T47" fmla="*/ 851 h 964"/>
                <a:gd name="T48" fmla="*/ 567 w 1020"/>
                <a:gd name="T49" fmla="*/ 964 h 964"/>
                <a:gd name="T50" fmla="*/ 510 w 1020"/>
                <a:gd name="T51" fmla="*/ 908 h 964"/>
                <a:gd name="T52" fmla="*/ 397 w 1020"/>
                <a:gd name="T53" fmla="*/ 964 h 964"/>
                <a:gd name="T54" fmla="*/ 283 w 1020"/>
                <a:gd name="T55" fmla="*/ 908 h 964"/>
                <a:gd name="T56" fmla="*/ 170 w 1020"/>
                <a:gd name="T57" fmla="*/ 908 h 964"/>
                <a:gd name="T58" fmla="*/ 113 w 1020"/>
                <a:gd name="T59" fmla="*/ 964 h 964"/>
                <a:gd name="T60" fmla="*/ 113 w 1020"/>
                <a:gd name="T61" fmla="*/ 908 h 964"/>
                <a:gd name="T62" fmla="*/ 0 w 1020"/>
                <a:gd name="T63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0" h="964">
                  <a:moveTo>
                    <a:pt x="0" y="851"/>
                  </a:moveTo>
                  <a:lnTo>
                    <a:pt x="0" y="681"/>
                  </a:lnTo>
                  <a:lnTo>
                    <a:pt x="56" y="73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97" y="511"/>
                  </a:lnTo>
                  <a:lnTo>
                    <a:pt x="567" y="341"/>
                  </a:lnTo>
                  <a:lnTo>
                    <a:pt x="680" y="284"/>
                  </a:lnTo>
                  <a:lnTo>
                    <a:pt x="794" y="114"/>
                  </a:lnTo>
                  <a:lnTo>
                    <a:pt x="907" y="0"/>
                  </a:lnTo>
                  <a:lnTo>
                    <a:pt x="1020" y="284"/>
                  </a:lnTo>
                  <a:lnTo>
                    <a:pt x="964" y="341"/>
                  </a:lnTo>
                  <a:lnTo>
                    <a:pt x="964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23" y="681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567" y="964"/>
                  </a:lnTo>
                  <a:lnTo>
                    <a:pt x="510" y="908"/>
                  </a:lnTo>
                  <a:lnTo>
                    <a:pt x="397" y="964"/>
                  </a:lnTo>
                  <a:lnTo>
                    <a:pt x="283" y="908"/>
                  </a:lnTo>
                  <a:lnTo>
                    <a:pt x="170" y="908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0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E9ADC6AF-4294-41F2-ABB1-E350D311A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794 w 908"/>
                <a:gd name="T1" fmla="*/ 284 h 851"/>
                <a:gd name="T2" fmla="*/ 851 w 908"/>
                <a:gd name="T3" fmla="*/ 340 h 851"/>
                <a:gd name="T4" fmla="*/ 908 w 908"/>
                <a:gd name="T5" fmla="*/ 454 h 851"/>
                <a:gd name="T6" fmla="*/ 794 w 908"/>
                <a:gd name="T7" fmla="*/ 624 h 851"/>
                <a:gd name="T8" fmla="*/ 681 w 908"/>
                <a:gd name="T9" fmla="*/ 681 h 851"/>
                <a:gd name="T10" fmla="*/ 511 w 908"/>
                <a:gd name="T11" fmla="*/ 851 h 851"/>
                <a:gd name="T12" fmla="*/ 511 w 908"/>
                <a:gd name="T13" fmla="*/ 681 h 851"/>
                <a:gd name="T14" fmla="*/ 454 w 908"/>
                <a:gd name="T15" fmla="*/ 624 h 851"/>
                <a:gd name="T16" fmla="*/ 454 w 908"/>
                <a:gd name="T17" fmla="*/ 567 h 851"/>
                <a:gd name="T18" fmla="*/ 284 w 908"/>
                <a:gd name="T19" fmla="*/ 624 h 851"/>
                <a:gd name="T20" fmla="*/ 227 w 908"/>
                <a:gd name="T21" fmla="*/ 681 h 851"/>
                <a:gd name="T22" fmla="*/ 114 w 908"/>
                <a:gd name="T23" fmla="*/ 681 h 851"/>
                <a:gd name="T24" fmla="*/ 170 w 908"/>
                <a:gd name="T25" fmla="*/ 624 h 851"/>
                <a:gd name="T26" fmla="*/ 170 w 908"/>
                <a:gd name="T27" fmla="*/ 567 h 851"/>
                <a:gd name="T28" fmla="*/ 57 w 908"/>
                <a:gd name="T29" fmla="*/ 510 h 851"/>
                <a:gd name="T30" fmla="*/ 0 w 908"/>
                <a:gd name="T31" fmla="*/ 567 h 851"/>
                <a:gd name="T32" fmla="*/ 0 w 908"/>
                <a:gd name="T33" fmla="*/ 397 h 851"/>
                <a:gd name="T34" fmla="*/ 114 w 908"/>
                <a:gd name="T35" fmla="*/ 454 h 851"/>
                <a:gd name="T36" fmla="*/ 114 w 908"/>
                <a:gd name="T37" fmla="*/ 284 h 851"/>
                <a:gd name="T38" fmla="*/ 341 w 908"/>
                <a:gd name="T39" fmla="*/ 284 h 851"/>
                <a:gd name="T40" fmla="*/ 454 w 908"/>
                <a:gd name="T41" fmla="*/ 227 h 851"/>
                <a:gd name="T42" fmla="*/ 567 w 908"/>
                <a:gd name="T43" fmla="*/ 227 h 851"/>
                <a:gd name="T44" fmla="*/ 624 w 908"/>
                <a:gd name="T45" fmla="*/ 170 h 851"/>
                <a:gd name="T46" fmla="*/ 624 w 908"/>
                <a:gd name="T47" fmla="*/ 114 h 851"/>
                <a:gd name="T48" fmla="*/ 624 w 908"/>
                <a:gd name="T49" fmla="*/ 57 h 851"/>
                <a:gd name="T50" fmla="*/ 681 w 908"/>
                <a:gd name="T51" fmla="*/ 0 h 851"/>
                <a:gd name="T52" fmla="*/ 737 w 908"/>
                <a:gd name="T53" fmla="*/ 114 h 851"/>
                <a:gd name="T54" fmla="*/ 794 w 908"/>
                <a:gd name="T55" fmla="*/ 114 h 851"/>
                <a:gd name="T56" fmla="*/ 794 w 908"/>
                <a:gd name="T57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851">
                  <a:moveTo>
                    <a:pt x="794" y="284"/>
                  </a:moveTo>
                  <a:lnTo>
                    <a:pt x="851" y="340"/>
                  </a:lnTo>
                  <a:lnTo>
                    <a:pt x="908" y="454"/>
                  </a:lnTo>
                  <a:lnTo>
                    <a:pt x="794" y="624"/>
                  </a:lnTo>
                  <a:lnTo>
                    <a:pt x="681" y="681"/>
                  </a:lnTo>
                  <a:lnTo>
                    <a:pt x="511" y="851"/>
                  </a:lnTo>
                  <a:lnTo>
                    <a:pt x="511" y="681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284" y="62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10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341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681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D68AED1E-0D5D-4C95-918E-4401FEB56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271"/>
              <a:ext cx="624" cy="567"/>
            </a:xfrm>
            <a:custGeom>
              <a:avLst/>
              <a:gdLst>
                <a:gd name="T0" fmla="*/ 113 w 624"/>
                <a:gd name="T1" fmla="*/ 57 h 567"/>
                <a:gd name="T2" fmla="*/ 170 w 624"/>
                <a:gd name="T3" fmla="*/ 0 h 567"/>
                <a:gd name="T4" fmla="*/ 283 w 624"/>
                <a:gd name="T5" fmla="*/ 57 h 567"/>
                <a:gd name="T6" fmla="*/ 283 w 624"/>
                <a:gd name="T7" fmla="*/ 114 h 567"/>
                <a:gd name="T8" fmla="*/ 227 w 624"/>
                <a:gd name="T9" fmla="*/ 171 h 567"/>
                <a:gd name="T10" fmla="*/ 340 w 624"/>
                <a:gd name="T11" fmla="*/ 171 h 567"/>
                <a:gd name="T12" fmla="*/ 397 w 624"/>
                <a:gd name="T13" fmla="*/ 114 h 567"/>
                <a:gd name="T14" fmla="*/ 567 w 624"/>
                <a:gd name="T15" fmla="*/ 57 h 567"/>
                <a:gd name="T16" fmla="*/ 567 w 624"/>
                <a:gd name="T17" fmla="*/ 114 h 567"/>
                <a:gd name="T18" fmla="*/ 624 w 624"/>
                <a:gd name="T19" fmla="*/ 171 h 567"/>
                <a:gd name="T20" fmla="*/ 624 w 624"/>
                <a:gd name="T21" fmla="*/ 341 h 567"/>
                <a:gd name="T22" fmla="*/ 567 w 624"/>
                <a:gd name="T23" fmla="*/ 284 h 567"/>
                <a:gd name="T24" fmla="*/ 510 w 624"/>
                <a:gd name="T25" fmla="*/ 341 h 567"/>
                <a:gd name="T26" fmla="*/ 567 w 624"/>
                <a:gd name="T27" fmla="*/ 397 h 567"/>
                <a:gd name="T28" fmla="*/ 510 w 624"/>
                <a:gd name="T29" fmla="*/ 454 h 567"/>
                <a:gd name="T30" fmla="*/ 454 w 624"/>
                <a:gd name="T31" fmla="*/ 454 h 567"/>
                <a:gd name="T32" fmla="*/ 283 w 624"/>
                <a:gd name="T33" fmla="*/ 567 h 567"/>
                <a:gd name="T34" fmla="*/ 227 w 624"/>
                <a:gd name="T35" fmla="*/ 511 h 567"/>
                <a:gd name="T36" fmla="*/ 113 w 624"/>
                <a:gd name="T37" fmla="*/ 454 h 567"/>
                <a:gd name="T38" fmla="*/ 0 w 624"/>
                <a:gd name="T39" fmla="*/ 397 h 567"/>
                <a:gd name="T40" fmla="*/ 57 w 624"/>
                <a:gd name="T41" fmla="*/ 341 h 567"/>
                <a:gd name="T42" fmla="*/ 57 w 624"/>
                <a:gd name="T43" fmla="*/ 284 h 567"/>
                <a:gd name="T44" fmla="*/ 113 w 624"/>
                <a:gd name="T45" fmla="*/ 171 h 567"/>
                <a:gd name="T46" fmla="*/ 113 w 624"/>
                <a:gd name="T47" fmla="*/ 114 h 567"/>
                <a:gd name="T48" fmla="*/ 113 w 624"/>
                <a:gd name="T4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113" y="57"/>
                  </a:moveTo>
                  <a:lnTo>
                    <a:pt x="170" y="0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97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71"/>
                  </a:lnTo>
                  <a:lnTo>
                    <a:pt x="624" y="341"/>
                  </a:lnTo>
                  <a:lnTo>
                    <a:pt x="567" y="284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283" y="567"/>
                  </a:lnTo>
                  <a:lnTo>
                    <a:pt x="227" y="511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5D73769E-1E4A-4B60-A9B3-1C2E7CBCA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98"/>
              <a:ext cx="681" cy="851"/>
            </a:xfrm>
            <a:custGeom>
              <a:avLst/>
              <a:gdLst>
                <a:gd name="T0" fmla="*/ 454 w 681"/>
                <a:gd name="T1" fmla="*/ 170 h 851"/>
                <a:gd name="T2" fmla="*/ 397 w 681"/>
                <a:gd name="T3" fmla="*/ 114 h 851"/>
                <a:gd name="T4" fmla="*/ 284 w 681"/>
                <a:gd name="T5" fmla="*/ 57 h 851"/>
                <a:gd name="T6" fmla="*/ 170 w 681"/>
                <a:gd name="T7" fmla="*/ 114 h 851"/>
                <a:gd name="T8" fmla="*/ 170 w 681"/>
                <a:gd name="T9" fmla="*/ 0 h 851"/>
                <a:gd name="T10" fmla="*/ 114 w 681"/>
                <a:gd name="T11" fmla="*/ 57 h 851"/>
                <a:gd name="T12" fmla="*/ 170 w 681"/>
                <a:gd name="T13" fmla="*/ 170 h 851"/>
                <a:gd name="T14" fmla="*/ 0 w 681"/>
                <a:gd name="T15" fmla="*/ 170 h 851"/>
                <a:gd name="T16" fmla="*/ 0 w 681"/>
                <a:gd name="T17" fmla="*/ 227 h 851"/>
                <a:gd name="T18" fmla="*/ 57 w 681"/>
                <a:gd name="T19" fmla="*/ 284 h 851"/>
                <a:gd name="T20" fmla="*/ 114 w 681"/>
                <a:gd name="T21" fmla="*/ 284 h 851"/>
                <a:gd name="T22" fmla="*/ 227 w 681"/>
                <a:gd name="T23" fmla="*/ 454 h 851"/>
                <a:gd name="T24" fmla="*/ 170 w 681"/>
                <a:gd name="T25" fmla="*/ 511 h 851"/>
                <a:gd name="T26" fmla="*/ 170 w 681"/>
                <a:gd name="T27" fmla="*/ 681 h 851"/>
                <a:gd name="T28" fmla="*/ 170 w 681"/>
                <a:gd name="T29" fmla="*/ 794 h 851"/>
                <a:gd name="T30" fmla="*/ 227 w 681"/>
                <a:gd name="T31" fmla="*/ 851 h 851"/>
                <a:gd name="T32" fmla="*/ 341 w 681"/>
                <a:gd name="T33" fmla="*/ 794 h 851"/>
                <a:gd name="T34" fmla="*/ 397 w 681"/>
                <a:gd name="T35" fmla="*/ 737 h 851"/>
                <a:gd name="T36" fmla="*/ 567 w 681"/>
                <a:gd name="T37" fmla="*/ 737 h 851"/>
                <a:gd name="T38" fmla="*/ 511 w 681"/>
                <a:gd name="T39" fmla="*/ 681 h 851"/>
                <a:gd name="T40" fmla="*/ 454 w 681"/>
                <a:gd name="T41" fmla="*/ 567 h 851"/>
                <a:gd name="T42" fmla="*/ 511 w 681"/>
                <a:gd name="T43" fmla="*/ 567 h 851"/>
                <a:gd name="T44" fmla="*/ 511 w 681"/>
                <a:gd name="T45" fmla="*/ 454 h 851"/>
                <a:gd name="T46" fmla="*/ 681 w 681"/>
                <a:gd name="T47" fmla="*/ 511 h 851"/>
                <a:gd name="T48" fmla="*/ 681 w 681"/>
                <a:gd name="T49" fmla="*/ 454 h 851"/>
                <a:gd name="T50" fmla="*/ 681 w 681"/>
                <a:gd name="T51" fmla="*/ 284 h 851"/>
                <a:gd name="T52" fmla="*/ 454 w 681"/>
                <a:gd name="T53" fmla="*/ 17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454" y="170"/>
                  </a:moveTo>
                  <a:lnTo>
                    <a:pt x="397" y="114"/>
                  </a:lnTo>
                  <a:lnTo>
                    <a:pt x="284" y="5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227" y="454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851"/>
                  </a:lnTo>
                  <a:lnTo>
                    <a:pt x="341" y="79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11" y="68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45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19087D4F-ED96-4F17-89D7-E0E70779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21"/>
              <a:ext cx="907" cy="624"/>
            </a:xfrm>
            <a:custGeom>
              <a:avLst/>
              <a:gdLst>
                <a:gd name="T0" fmla="*/ 170 w 907"/>
                <a:gd name="T1" fmla="*/ 624 h 624"/>
                <a:gd name="T2" fmla="*/ 0 w 907"/>
                <a:gd name="T3" fmla="*/ 567 h 624"/>
                <a:gd name="T4" fmla="*/ 0 w 907"/>
                <a:gd name="T5" fmla="*/ 510 h 624"/>
                <a:gd name="T6" fmla="*/ 113 w 907"/>
                <a:gd name="T7" fmla="*/ 510 h 624"/>
                <a:gd name="T8" fmla="*/ 170 w 907"/>
                <a:gd name="T9" fmla="*/ 340 h 624"/>
                <a:gd name="T10" fmla="*/ 226 w 907"/>
                <a:gd name="T11" fmla="*/ 227 h 624"/>
                <a:gd name="T12" fmla="*/ 283 w 907"/>
                <a:gd name="T13" fmla="*/ 283 h 624"/>
                <a:gd name="T14" fmla="*/ 340 w 907"/>
                <a:gd name="T15" fmla="*/ 170 h 624"/>
                <a:gd name="T16" fmla="*/ 283 w 907"/>
                <a:gd name="T17" fmla="*/ 113 h 624"/>
                <a:gd name="T18" fmla="*/ 397 w 907"/>
                <a:gd name="T19" fmla="*/ 57 h 624"/>
                <a:gd name="T20" fmla="*/ 567 w 907"/>
                <a:gd name="T21" fmla="*/ 0 h 624"/>
                <a:gd name="T22" fmla="*/ 623 w 907"/>
                <a:gd name="T23" fmla="*/ 113 h 624"/>
                <a:gd name="T24" fmla="*/ 737 w 907"/>
                <a:gd name="T25" fmla="*/ 113 h 624"/>
                <a:gd name="T26" fmla="*/ 737 w 907"/>
                <a:gd name="T27" fmla="*/ 170 h 624"/>
                <a:gd name="T28" fmla="*/ 850 w 907"/>
                <a:gd name="T29" fmla="*/ 113 h 624"/>
                <a:gd name="T30" fmla="*/ 907 w 907"/>
                <a:gd name="T31" fmla="*/ 170 h 624"/>
                <a:gd name="T32" fmla="*/ 737 w 907"/>
                <a:gd name="T33" fmla="*/ 283 h 624"/>
                <a:gd name="T34" fmla="*/ 737 w 907"/>
                <a:gd name="T35" fmla="*/ 340 h 624"/>
                <a:gd name="T36" fmla="*/ 680 w 907"/>
                <a:gd name="T37" fmla="*/ 397 h 624"/>
                <a:gd name="T38" fmla="*/ 680 w 907"/>
                <a:gd name="T39" fmla="*/ 510 h 624"/>
                <a:gd name="T40" fmla="*/ 623 w 907"/>
                <a:gd name="T41" fmla="*/ 567 h 624"/>
                <a:gd name="T42" fmla="*/ 510 w 907"/>
                <a:gd name="T43" fmla="*/ 567 h 624"/>
                <a:gd name="T44" fmla="*/ 397 w 907"/>
                <a:gd name="T45" fmla="*/ 624 h 624"/>
                <a:gd name="T46" fmla="*/ 170 w 907"/>
                <a:gd name="T4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624">
                  <a:moveTo>
                    <a:pt x="170" y="624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70" y="340"/>
                  </a:lnTo>
                  <a:lnTo>
                    <a:pt x="226" y="227"/>
                  </a:lnTo>
                  <a:lnTo>
                    <a:pt x="283" y="283"/>
                  </a:lnTo>
                  <a:lnTo>
                    <a:pt x="340" y="170"/>
                  </a:lnTo>
                  <a:lnTo>
                    <a:pt x="283" y="113"/>
                  </a:lnTo>
                  <a:lnTo>
                    <a:pt x="397" y="57"/>
                  </a:lnTo>
                  <a:lnTo>
                    <a:pt x="567" y="0"/>
                  </a:lnTo>
                  <a:lnTo>
                    <a:pt x="623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13"/>
                  </a:lnTo>
                  <a:lnTo>
                    <a:pt x="907" y="170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397" y="624"/>
                  </a:lnTo>
                  <a:lnTo>
                    <a:pt x="17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C2A37AFA-6A8A-43CB-A548-523FBC981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623 h 1134"/>
                <a:gd name="T2" fmla="*/ 170 w 1474"/>
                <a:gd name="T3" fmla="*/ 567 h 1134"/>
                <a:gd name="T4" fmla="*/ 283 w 1474"/>
                <a:gd name="T5" fmla="*/ 680 h 1134"/>
                <a:gd name="T6" fmla="*/ 283 w 1474"/>
                <a:gd name="T7" fmla="*/ 510 h 1134"/>
                <a:gd name="T8" fmla="*/ 170 w 1474"/>
                <a:gd name="T9" fmla="*/ 340 h 1134"/>
                <a:gd name="T10" fmla="*/ 227 w 1474"/>
                <a:gd name="T11" fmla="*/ 283 h 1134"/>
                <a:gd name="T12" fmla="*/ 623 w 1474"/>
                <a:gd name="T13" fmla="*/ 226 h 1134"/>
                <a:gd name="T14" fmla="*/ 680 w 1474"/>
                <a:gd name="T15" fmla="*/ 113 h 1134"/>
                <a:gd name="T16" fmla="*/ 680 w 1474"/>
                <a:gd name="T17" fmla="*/ 56 h 1134"/>
                <a:gd name="T18" fmla="*/ 737 w 1474"/>
                <a:gd name="T19" fmla="*/ 0 h 1134"/>
                <a:gd name="T20" fmla="*/ 964 w 1474"/>
                <a:gd name="T21" fmla="*/ 0 h 1134"/>
                <a:gd name="T22" fmla="*/ 964 w 1474"/>
                <a:gd name="T23" fmla="*/ 113 h 1134"/>
                <a:gd name="T24" fmla="*/ 907 w 1474"/>
                <a:gd name="T25" fmla="*/ 170 h 1134"/>
                <a:gd name="T26" fmla="*/ 1020 w 1474"/>
                <a:gd name="T27" fmla="*/ 170 h 1134"/>
                <a:gd name="T28" fmla="*/ 1134 w 1474"/>
                <a:gd name="T29" fmla="*/ 113 h 1134"/>
                <a:gd name="T30" fmla="*/ 1190 w 1474"/>
                <a:gd name="T31" fmla="*/ 170 h 1134"/>
                <a:gd name="T32" fmla="*/ 1247 w 1474"/>
                <a:gd name="T33" fmla="*/ 226 h 1134"/>
                <a:gd name="T34" fmla="*/ 1361 w 1474"/>
                <a:gd name="T35" fmla="*/ 226 h 1134"/>
                <a:gd name="T36" fmla="*/ 1361 w 1474"/>
                <a:gd name="T37" fmla="*/ 283 h 1134"/>
                <a:gd name="T38" fmla="*/ 1417 w 1474"/>
                <a:gd name="T39" fmla="*/ 340 h 1134"/>
                <a:gd name="T40" fmla="*/ 1361 w 1474"/>
                <a:gd name="T41" fmla="*/ 397 h 1134"/>
                <a:gd name="T42" fmla="*/ 1474 w 1474"/>
                <a:gd name="T43" fmla="*/ 453 h 1134"/>
                <a:gd name="T44" fmla="*/ 1417 w 1474"/>
                <a:gd name="T45" fmla="*/ 510 h 1134"/>
                <a:gd name="T46" fmla="*/ 1304 w 1474"/>
                <a:gd name="T47" fmla="*/ 623 h 1134"/>
                <a:gd name="T48" fmla="*/ 1304 w 1474"/>
                <a:gd name="T49" fmla="*/ 680 h 1134"/>
                <a:gd name="T50" fmla="*/ 1190 w 1474"/>
                <a:gd name="T51" fmla="*/ 623 h 1134"/>
                <a:gd name="T52" fmla="*/ 1134 w 1474"/>
                <a:gd name="T53" fmla="*/ 737 h 1134"/>
                <a:gd name="T54" fmla="*/ 1247 w 1474"/>
                <a:gd name="T55" fmla="*/ 793 h 1134"/>
                <a:gd name="T56" fmla="*/ 1077 w 1474"/>
                <a:gd name="T57" fmla="*/ 793 h 1134"/>
                <a:gd name="T58" fmla="*/ 1134 w 1474"/>
                <a:gd name="T59" fmla="*/ 850 h 1134"/>
                <a:gd name="T60" fmla="*/ 964 w 1474"/>
                <a:gd name="T61" fmla="*/ 850 h 1134"/>
                <a:gd name="T62" fmla="*/ 794 w 1474"/>
                <a:gd name="T63" fmla="*/ 850 h 1134"/>
                <a:gd name="T64" fmla="*/ 794 w 1474"/>
                <a:gd name="T65" fmla="*/ 793 h 1134"/>
                <a:gd name="T66" fmla="*/ 737 w 1474"/>
                <a:gd name="T67" fmla="*/ 737 h 1134"/>
                <a:gd name="T68" fmla="*/ 680 w 1474"/>
                <a:gd name="T69" fmla="*/ 737 h 1134"/>
                <a:gd name="T70" fmla="*/ 567 w 1474"/>
                <a:gd name="T71" fmla="*/ 793 h 1134"/>
                <a:gd name="T72" fmla="*/ 397 w 1474"/>
                <a:gd name="T73" fmla="*/ 964 h 1134"/>
                <a:gd name="T74" fmla="*/ 340 w 1474"/>
                <a:gd name="T75" fmla="*/ 964 h 1134"/>
                <a:gd name="T76" fmla="*/ 283 w 1474"/>
                <a:gd name="T77" fmla="*/ 1077 h 1134"/>
                <a:gd name="T78" fmla="*/ 283 w 1474"/>
                <a:gd name="T79" fmla="*/ 1134 h 1134"/>
                <a:gd name="T80" fmla="*/ 170 w 1474"/>
                <a:gd name="T81" fmla="*/ 1077 h 1134"/>
                <a:gd name="T82" fmla="*/ 113 w 1474"/>
                <a:gd name="T83" fmla="*/ 1134 h 1134"/>
                <a:gd name="T84" fmla="*/ 113 w 1474"/>
                <a:gd name="T85" fmla="*/ 964 h 1134"/>
                <a:gd name="T86" fmla="*/ 56 w 1474"/>
                <a:gd name="T87" fmla="*/ 964 h 1134"/>
                <a:gd name="T88" fmla="*/ 0 w 1474"/>
                <a:gd name="T89" fmla="*/ 850 h 1134"/>
                <a:gd name="T90" fmla="*/ 0 w 1474"/>
                <a:gd name="T91" fmla="*/ 793 h 1134"/>
                <a:gd name="T92" fmla="*/ 170 w 1474"/>
                <a:gd name="T93" fmla="*/ 680 h 1134"/>
                <a:gd name="T94" fmla="*/ 113 w 1474"/>
                <a:gd name="T95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74" h="1134">
                  <a:moveTo>
                    <a:pt x="113" y="623"/>
                  </a:moveTo>
                  <a:lnTo>
                    <a:pt x="170" y="567"/>
                  </a:lnTo>
                  <a:lnTo>
                    <a:pt x="283" y="680"/>
                  </a:lnTo>
                  <a:lnTo>
                    <a:pt x="283" y="510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623" y="226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134" y="113"/>
                  </a:lnTo>
                  <a:lnTo>
                    <a:pt x="1190" y="17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340"/>
                  </a:lnTo>
                  <a:lnTo>
                    <a:pt x="1361" y="397"/>
                  </a:lnTo>
                  <a:lnTo>
                    <a:pt x="1474" y="453"/>
                  </a:lnTo>
                  <a:lnTo>
                    <a:pt x="1417" y="510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190" y="623"/>
                  </a:lnTo>
                  <a:lnTo>
                    <a:pt x="1134" y="737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567" y="793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283" y="1077"/>
                  </a:lnTo>
                  <a:lnTo>
                    <a:pt x="283" y="1134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850"/>
                  </a:lnTo>
                  <a:lnTo>
                    <a:pt x="0" y="793"/>
                  </a:lnTo>
                  <a:lnTo>
                    <a:pt x="170" y="680"/>
                  </a:lnTo>
                  <a:lnTo>
                    <a:pt x="113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D3D2A6B2-9C20-434B-AA23-66D699A74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511 w 1361"/>
                <a:gd name="T1" fmla="*/ 1191 h 1361"/>
                <a:gd name="T2" fmla="*/ 341 w 1361"/>
                <a:gd name="T3" fmla="*/ 1248 h 1361"/>
                <a:gd name="T4" fmla="*/ 284 w 1361"/>
                <a:gd name="T5" fmla="*/ 1191 h 1361"/>
                <a:gd name="T6" fmla="*/ 170 w 1361"/>
                <a:gd name="T7" fmla="*/ 1248 h 1361"/>
                <a:gd name="T8" fmla="*/ 170 w 1361"/>
                <a:gd name="T9" fmla="*/ 1078 h 1361"/>
                <a:gd name="T10" fmla="*/ 114 w 1361"/>
                <a:gd name="T11" fmla="*/ 1021 h 1361"/>
                <a:gd name="T12" fmla="*/ 170 w 1361"/>
                <a:gd name="T13" fmla="*/ 851 h 1361"/>
                <a:gd name="T14" fmla="*/ 227 w 1361"/>
                <a:gd name="T15" fmla="*/ 794 h 1361"/>
                <a:gd name="T16" fmla="*/ 170 w 1361"/>
                <a:gd name="T17" fmla="*/ 794 h 1361"/>
                <a:gd name="T18" fmla="*/ 170 w 1361"/>
                <a:gd name="T19" fmla="*/ 681 h 1361"/>
                <a:gd name="T20" fmla="*/ 227 w 1361"/>
                <a:gd name="T21" fmla="*/ 624 h 1361"/>
                <a:gd name="T22" fmla="*/ 170 w 1361"/>
                <a:gd name="T23" fmla="*/ 567 h 1361"/>
                <a:gd name="T24" fmla="*/ 227 w 1361"/>
                <a:gd name="T25" fmla="*/ 510 h 1361"/>
                <a:gd name="T26" fmla="*/ 114 w 1361"/>
                <a:gd name="T27" fmla="*/ 454 h 1361"/>
                <a:gd name="T28" fmla="*/ 57 w 1361"/>
                <a:gd name="T29" fmla="*/ 454 h 1361"/>
                <a:gd name="T30" fmla="*/ 0 w 1361"/>
                <a:gd name="T31" fmla="*/ 397 h 1361"/>
                <a:gd name="T32" fmla="*/ 57 w 1361"/>
                <a:gd name="T33" fmla="*/ 340 h 1361"/>
                <a:gd name="T34" fmla="*/ 0 w 1361"/>
                <a:gd name="T35" fmla="*/ 284 h 1361"/>
                <a:gd name="T36" fmla="*/ 170 w 1361"/>
                <a:gd name="T37" fmla="*/ 0 h 1361"/>
                <a:gd name="T38" fmla="*/ 454 w 1361"/>
                <a:gd name="T39" fmla="*/ 114 h 1361"/>
                <a:gd name="T40" fmla="*/ 454 w 1361"/>
                <a:gd name="T41" fmla="*/ 170 h 1361"/>
                <a:gd name="T42" fmla="*/ 567 w 1361"/>
                <a:gd name="T43" fmla="*/ 227 h 1361"/>
                <a:gd name="T44" fmla="*/ 624 w 1361"/>
                <a:gd name="T45" fmla="*/ 227 h 1361"/>
                <a:gd name="T46" fmla="*/ 681 w 1361"/>
                <a:gd name="T47" fmla="*/ 340 h 1361"/>
                <a:gd name="T48" fmla="*/ 851 w 1361"/>
                <a:gd name="T49" fmla="*/ 227 h 1361"/>
                <a:gd name="T50" fmla="*/ 1078 w 1361"/>
                <a:gd name="T51" fmla="*/ 227 h 1361"/>
                <a:gd name="T52" fmla="*/ 1134 w 1361"/>
                <a:gd name="T53" fmla="*/ 340 h 1361"/>
                <a:gd name="T54" fmla="*/ 1078 w 1361"/>
                <a:gd name="T55" fmla="*/ 397 h 1361"/>
                <a:gd name="T56" fmla="*/ 1134 w 1361"/>
                <a:gd name="T57" fmla="*/ 454 h 1361"/>
                <a:gd name="T58" fmla="*/ 1191 w 1361"/>
                <a:gd name="T59" fmla="*/ 454 h 1361"/>
                <a:gd name="T60" fmla="*/ 1248 w 1361"/>
                <a:gd name="T61" fmla="*/ 567 h 1361"/>
                <a:gd name="T62" fmla="*/ 1191 w 1361"/>
                <a:gd name="T63" fmla="*/ 624 h 1361"/>
                <a:gd name="T64" fmla="*/ 1191 w 1361"/>
                <a:gd name="T65" fmla="*/ 681 h 1361"/>
                <a:gd name="T66" fmla="*/ 1248 w 1361"/>
                <a:gd name="T67" fmla="*/ 681 h 1361"/>
                <a:gd name="T68" fmla="*/ 1304 w 1361"/>
                <a:gd name="T69" fmla="*/ 737 h 1361"/>
                <a:gd name="T70" fmla="*/ 1361 w 1361"/>
                <a:gd name="T71" fmla="*/ 737 h 1361"/>
                <a:gd name="T72" fmla="*/ 1361 w 1361"/>
                <a:gd name="T73" fmla="*/ 794 h 1361"/>
                <a:gd name="T74" fmla="*/ 1304 w 1361"/>
                <a:gd name="T75" fmla="*/ 907 h 1361"/>
                <a:gd name="T76" fmla="*/ 908 w 1361"/>
                <a:gd name="T77" fmla="*/ 964 h 1361"/>
                <a:gd name="T78" fmla="*/ 851 w 1361"/>
                <a:gd name="T79" fmla="*/ 1021 h 1361"/>
                <a:gd name="T80" fmla="*/ 964 w 1361"/>
                <a:gd name="T81" fmla="*/ 1191 h 1361"/>
                <a:gd name="T82" fmla="*/ 964 w 1361"/>
                <a:gd name="T83" fmla="*/ 1361 h 1361"/>
                <a:gd name="T84" fmla="*/ 851 w 1361"/>
                <a:gd name="T85" fmla="*/ 1248 h 1361"/>
                <a:gd name="T86" fmla="*/ 794 w 1361"/>
                <a:gd name="T87" fmla="*/ 1304 h 1361"/>
                <a:gd name="T88" fmla="*/ 681 w 1361"/>
                <a:gd name="T89" fmla="*/ 1361 h 1361"/>
                <a:gd name="T90" fmla="*/ 681 w 1361"/>
                <a:gd name="T91" fmla="*/ 1304 h 1361"/>
                <a:gd name="T92" fmla="*/ 567 w 1361"/>
                <a:gd name="T93" fmla="*/ 1304 h 1361"/>
                <a:gd name="T94" fmla="*/ 511 w 1361"/>
                <a:gd name="T95" fmla="*/ 119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361">
                  <a:moveTo>
                    <a:pt x="511" y="1191"/>
                  </a:moveTo>
                  <a:lnTo>
                    <a:pt x="341" y="1248"/>
                  </a:lnTo>
                  <a:lnTo>
                    <a:pt x="284" y="1191"/>
                  </a:lnTo>
                  <a:lnTo>
                    <a:pt x="170" y="1248"/>
                  </a:lnTo>
                  <a:lnTo>
                    <a:pt x="170" y="1078"/>
                  </a:lnTo>
                  <a:lnTo>
                    <a:pt x="114" y="1021"/>
                  </a:lnTo>
                  <a:lnTo>
                    <a:pt x="170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227" y="624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170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1" y="340"/>
                  </a:lnTo>
                  <a:lnTo>
                    <a:pt x="851" y="227"/>
                  </a:lnTo>
                  <a:lnTo>
                    <a:pt x="1078" y="227"/>
                  </a:lnTo>
                  <a:lnTo>
                    <a:pt x="1134" y="340"/>
                  </a:lnTo>
                  <a:lnTo>
                    <a:pt x="1078" y="397"/>
                  </a:lnTo>
                  <a:lnTo>
                    <a:pt x="1134" y="454"/>
                  </a:lnTo>
                  <a:lnTo>
                    <a:pt x="1191" y="454"/>
                  </a:lnTo>
                  <a:lnTo>
                    <a:pt x="1248" y="567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248" y="681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907"/>
                  </a:lnTo>
                  <a:lnTo>
                    <a:pt x="908" y="964"/>
                  </a:lnTo>
                  <a:lnTo>
                    <a:pt x="851" y="1021"/>
                  </a:lnTo>
                  <a:lnTo>
                    <a:pt x="964" y="1191"/>
                  </a:lnTo>
                  <a:lnTo>
                    <a:pt x="964" y="1361"/>
                  </a:lnTo>
                  <a:lnTo>
                    <a:pt x="851" y="1248"/>
                  </a:lnTo>
                  <a:lnTo>
                    <a:pt x="794" y="1304"/>
                  </a:lnTo>
                  <a:lnTo>
                    <a:pt x="681" y="1361"/>
                  </a:lnTo>
                  <a:lnTo>
                    <a:pt x="681" y="1304"/>
                  </a:lnTo>
                  <a:lnTo>
                    <a:pt x="567" y="1304"/>
                  </a:lnTo>
                  <a:lnTo>
                    <a:pt x="511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41CC8E4A-15FF-43E4-AF16-73026DA94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340 w 624"/>
                <a:gd name="T1" fmla="*/ 1247 h 1247"/>
                <a:gd name="T2" fmla="*/ 227 w 624"/>
                <a:gd name="T3" fmla="*/ 1247 h 1247"/>
                <a:gd name="T4" fmla="*/ 113 w 624"/>
                <a:gd name="T5" fmla="*/ 1191 h 1247"/>
                <a:gd name="T6" fmla="*/ 113 w 624"/>
                <a:gd name="T7" fmla="*/ 1077 h 1247"/>
                <a:gd name="T8" fmla="*/ 57 w 624"/>
                <a:gd name="T9" fmla="*/ 1020 h 1247"/>
                <a:gd name="T10" fmla="*/ 0 w 624"/>
                <a:gd name="T11" fmla="*/ 964 h 1247"/>
                <a:gd name="T12" fmla="*/ 57 w 624"/>
                <a:gd name="T13" fmla="*/ 907 h 1247"/>
                <a:gd name="T14" fmla="*/ 0 w 624"/>
                <a:gd name="T15" fmla="*/ 794 h 1247"/>
                <a:gd name="T16" fmla="*/ 57 w 624"/>
                <a:gd name="T17" fmla="*/ 567 h 1247"/>
                <a:gd name="T18" fmla="*/ 170 w 624"/>
                <a:gd name="T19" fmla="*/ 397 h 1247"/>
                <a:gd name="T20" fmla="*/ 283 w 624"/>
                <a:gd name="T21" fmla="*/ 283 h 1247"/>
                <a:gd name="T22" fmla="*/ 283 w 624"/>
                <a:gd name="T23" fmla="*/ 113 h 1247"/>
                <a:gd name="T24" fmla="*/ 340 w 624"/>
                <a:gd name="T25" fmla="*/ 0 h 1247"/>
                <a:gd name="T26" fmla="*/ 397 w 624"/>
                <a:gd name="T27" fmla="*/ 0 h 1247"/>
                <a:gd name="T28" fmla="*/ 510 w 624"/>
                <a:gd name="T29" fmla="*/ 56 h 1247"/>
                <a:gd name="T30" fmla="*/ 453 w 624"/>
                <a:gd name="T31" fmla="*/ 113 h 1247"/>
                <a:gd name="T32" fmla="*/ 510 w 624"/>
                <a:gd name="T33" fmla="*/ 170 h 1247"/>
                <a:gd name="T34" fmla="*/ 453 w 624"/>
                <a:gd name="T35" fmla="*/ 227 h 1247"/>
                <a:gd name="T36" fmla="*/ 453 w 624"/>
                <a:gd name="T37" fmla="*/ 340 h 1247"/>
                <a:gd name="T38" fmla="*/ 510 w 624"/>
                <a:gd name="T39" fmla="*/ 340 h 1247"/>
                <a:gd name="T40" fmla="*/ 453 w 624"/>
                <a:gd name="T41" fmla="*/ 397 h 1247"/>
                <a:gd name="T42" fmla="*/ 397 w 624"/>
                <a:gd name="T43" fmla="*/ 567 h 1247"/>
                <a:gd name="T44" fmla="*/ 453 w 624"/>
                <a:gd name="T45" fmla="*/ 624 h 1247"/>
                <a:gd name="T46" fmla="*/ 453 w 624"/>
                <a:gd name="T47" fmla="*/ 794 h 1247"/>
                <a:gd name="T48" fmla="*/ 567 w 624"/>
                <a:gd name="T49" fmla="*/ 737 h 1247"/>
                <a:gd name="T50" fmla="*/ 624 w 624"/>
                <a:gd name="T51" fmla="*/ 794 h 1247"/>
                <a:gd name="T52" fmla="*/ 510 w 624"/>
                <a:gd name="T53" fmla="*/ 850 h 1247"/>
                <a:gd name="T54" fmla="*/ 567 w 624"/>
                <a:gd name="T55" fmla="*/ 907 h 1247"/>
                <a:gd name="T56" fmla="*/ 510 w 624"/>
                <a:gd name="T57" fmla="*/ 1020 h 1247"/>
                <a:gd name="T58" fmla="*/ 453 w 624"/>
                <a:gd name="T59" fmla="*/ 964 h 1247"/>
                <a:gd name="T60" fmla="*/ 397 w 624"/>
                <a:gd name="T61" fmla="*/ 1077 h 1247"/>
                <a:gd name="T62" fmla="*/ 340 w 624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247">
                  <a:moveTo>
                    <a:pt x="340" y="1247"/>
                  </a:moveTo>
                  <a:lnTo>
                    <a:pt x="227" y="1247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7" y="1020"/>
                  </a:lnTo>
                  <a:lnTo>
                    <a:pt x="0" y="964"/>
                  </a:lnTo>
                  <a:lnTo>
                    <a:pt x="57" y="907"/>
                  </a:lnTo>
                  <a:lnTo>
                    <a:pt x="0" y="794"/>
                  </a:lnTo>
                  <a:lnTo>
                    <a:pt x="57" y="567"/>
                  </a:lnTo>
                  <a:lnTo>
                    <a:pt x="170" y="397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510" y="56"/>
                  </a:lnTo>
                  <a:lnTo>
                    <a:pt x="453" y="113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453" y="397"/>
                  </a:lnTo>
                  <a:lnTo>
                    <a:pt x="397" y="567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567" y="737"/>
                  </a:lnTo>
                  <a:lnTo>
                    <a:pt x="624" y="794"/>
                  </a:lnTo>
                  <a:lnTo>
                    <a:pt x="510" y="850"/>
                  </a:lnTo>
                  <a:lnTo>
                    <a:pt x="567" y="907"/>
                  </a:lnTo>
                  <a:lnTo>
                    <a:pt x="510" y="1020"/>
                  </a:lnTo>
                  <a:lnTo>
                    <a:pt x="453" y="964"/>
                  </a:lnTo>
                  <a:lnTo>
                    <a:pt x="397" y="1077"/>
                  </a:lnTo>
                  <a:lnTo>
                    <a:pt x="340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3E70D375-88FD-47AB-96FA-49BE272AD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077" cy="851"/>
            </a:xfrm>
            <a:custGeom>
              <a:avLst/>
              <a:gdLst>
                <a:gd name="T0" fmla="*/ 1077 w 1077"/>
                <a:gd name="T1" fmla="*/ 0 h 851"/>
                <a:gd name="T2" fmla="*/ 1077 w 1077"/>
                <a:gd name="T3" fmla="*/ 170 h 851"/>
                <a:gd name="T4" fmla="*/ 964 w 1077"/>
                <a:gd name="T5" fmla="*/ 284 h 851"/>
                <a:gd name="T6" fmla="*/ 851 w 1077"/>
                <a:gd name="T7" fmla="*/ 454 h 851"/>
                <a:gd name="T8" fmla="*/ 794 w 1077"/>
                <a:gd name="T9" fmla="*/ 681 h 851"/>
                <a:gd name="T10" fmla="*/ 680 w 1077"/>
                <a:gd name="T11" fmla="*/ 737 h 851"/>
                <a:gd name="T12" fmla="*/ 624 w 1077"/>
                <a:gd name="T13" fmla="*/ 851 h 851"/>
                <a:gd name="T14" fmla="*/ 397 w 1077"/>
                <a:gd name="T15" fmla="*/ 794 h 851"/>
                <a:gd name="T16" fmla="*/ 340 w 1077"/>
                <a:gd name="T17" fmla="*/ 737 h 851"/>
                <a:gd name="T18" fmla="*/ 284 w 1077"/>
                <a:gd name="T19" fmla="*/ 737 h 851"/>
                <a:gd name="T20" fmla="*/ 227 w 1077"/>
                <a:gd name="T21" fmla="*/ 737 h 851"/>
                <a:gd name="T22" fmla="*/ 227 w 1077"/>
                <a:gd name="T23" fmla="*/ 624 h 851"/>
                <a:gd name="T24" fmla="*/ 57 w 1077"/>
                <a:gd name="T25" fmla="*/ 511 h 851"/>
                <a:gd name="T26" fmla="*/ 0 w 1077"/>
                <a:gd name="T27" fmla="*/ 340 h 851"/>
                <a:gd name="T28" fmla="*/ 113 w 1077"/>
                <a:gd name="T29" fmla="*/ 114 h 851"/>
                <a:gd name="T30" fmla="*/ 284 w 1077"/>
                <a:gd name="T31" fmla="*/ 57 h 851"/>
                <a:gd name="T32" fmla="*/ 340 w 1077"/>
                <a:gd name="T33" fmla="*/ 284 h 851"/>
                <a:gd name="T34" fmla="*/ 510 w 1077"/>
                <a:gd name="T35" fmla="*/ 284 h 851"/>
                <a:gd name="T36" fmla="*/ 510 w 1077"/>
                <a:gd name="T37" fmla="*/ 340 h 851"/>
                <a:gd name="T38" fmla="*/ 624 w 1077"/>
                <a:gd name="T39" fmla="*/ 284 h 851"/>
                <a:gd name="T40" fmla="*/ 794 w 1077"/>
                <a:gd name="T41" fmla="*/ 284 h 851"/>
                <a:gd name="T42" fmla="*/ 851 w 1077"/>
                <a:gd name="T43" fmla="*/ 227 h 851"/>
                <a:gd name="T44" fmla="*/ 851 w 1077"/>
                <a:gd name="T45" fmla="*/ 170 h 851"/>
                <a:gd name="T46" fmla="*/ 964 w 1077"/>
                <a:gd name="T47" fmla="*/ 114 h 851"/>
                <a:gd name="T48" fmla="*/ 1021 w 1077"/>
                <a:gd name="T49" fmla="*/ 0 h 851"/>
                <a:gd name="T50" fmla="*/ 1077 w 1077"/>
                <a:gd name="T5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851">
                  <a:moveTo>
                    <a:pt x="1077" y="0"/>
                  </a:moveTo>
                  <a:lnTo>
                    <a:pt x="1077" y="170"/>
                  </a:lnTo>
                  <a:lnTo>
                    <a:pt x="964" y="284"/>
                  </a:lnTo>
                  <a:lnTo>
                    <a:pt x="851" y="454"/>
                  </a:lnTo>
                  <a:lnTo>
                    <a:pt x="794" y="681"/>
                  </a:lnTo>
                  <a:lnTo>
                    <a:pt x="680" y="737"/>
                  </a:lnTo>
                  <a:lnTo>
                    <a:pt x="624" y="851"/>
                  </a:lnTo>
                  <a:lnTo>
                    <a:pt x="397" y="79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57" y="511"/>
                  </a:lnTo>
                  <a:lnTo>
                    <a:pt x="0" y="340"/>
                  </a:lnTo>
                  <a:lnTo>
                    <a:pt x="113" y="114"/>
                  </a:lnTo>
                  <a:lnTo>
                    <a:pt x="284" y="57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14"/>
                  </a:lnTo>
                  <a:lnTo>
                    <a:pt x="1021" y="0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2A045903-2C18-4764-97D0-D83772F03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06"/>
              <a:ext cx="1077" cy="1531"/>
            </a:xfrm>
            <a:custGeom>
              <a:avLst/>
              <a:gdLst>
                <a:gd name="T0" fmla="*/ 1077 w 1077"/>
                <a:gd name="T1" fmla="*/ 624 h 1531"/>
                <a:gd name="T2" fmla="*/ 907 w 1077"/>
                <a:gd name="T3" fmla="*/ 908 h 1531"/>
                <a:gd name="T4" fmla="*/ 964 w 1077"/>
                <a:gd name="T5" fmla="*/ 964 h 1531"/>
                <a:gd name="T6" fmla="*/ 907 w 1077"/>
                <a:gd name="T7" fmla="*/ 1021 h 1531"/>
                <a:gd name="T8" fmla="*/ 964 w 1077"/>
                <a:gd name="T9" fmla="*/ 1078 h 1531"/>
                <a:gd name="T10" fmla="*/ 907 w 1077"/>
                <a:gd name="T11" fmla="*/ 1191 h 1531"/>
                <a:gd name="T12" fmla="*/ 851 w 1077"/>
                <a:gd name="T13" fmla="*/ 1191 h 1531"/>
                <a:gd name="T14" fmla="*/ 794 w 1077"/>
                <a:gd name="T15" fmla="*/ 1305 h 1531"/>
                <a:gd name="T16" fmla="*/ 681 w 1077"/>
                <a:gd name="T17" fmla="*/ 1361 h 1531"/>
                <a:gd name="T18" fmla="*/ 681 w 1077"/>
                <a:gd name="T19" fmla="*/ 1418 h 1531"/>
                <a:gd name="T20" fmla="*/ 624 w 1077"/>
                <a:gd name="T21" fmla="*/ 1475 h 1531"/>
                <a:gd name="T22" fmla="*/ 454 w 1077"/>
                <a:gd name="T23" fmla="*/ 1475 h 1531"/>
                <a:gd name="T24" fmla="*/ 340 w 1077"/>
                <a:gd name="T25" fmla="*/ 1531 h 1531"/>
                <a:gd name="T26" fmla="*/ 340 w 1077"/>
                <a:gd name="T27" fmla="*/ 1475 h 1531"/>
                <a:gd name="T28" fmla="*/ 170 w 1077"/>
                <a:gd name="T29" fmla="*/ 1475 h 1531"/>
                <a:gd name="T30" fmla="*/ 114 w 1077"/>
                <a:gd name="T31" fmla="*/ 1248 h 1531"/>
                <a:gd name="T32" fmla="*/ 170 w 1077"/>
                <a:gd name="T33" fmla="*/ 1248 h 1531"/>
                <a:gd name="T34" fmla="*/ 57 w 1077"/>
                <a:gd name="T35" fmla="*/ 1078 h 1531"/>
                <a:gd name="T36" fmla="*/ 0 w 1077"/>
                <a:gd name="T37" fmla="*/ 908 h 1531"/>
                <a:gd name="T38" fmla="*/ 57 w 1077"/>
                <a:gd name="T39" fmla="*/ 908 h 1531"/>
                <a:gd name="T40" fmla="*/ 0 w 1077"/>
                <a:gd name="T41" fmla="*/ 794 h 1531"/>
                <a:gd name="T42" fmla="*/ 57 w 1077"/>
                <a:gd name="T43" fmla="*/ 681 h 1531"/>
                <a:gd name="T44" fmla="*/ 114 w 1077"/>
                <a:gd name="T45" fmla="*/ 738 h 1531"/>
                <a:gd name="T46" fmla="*/ 340 w 1077"/>
                <a:gd name="T47" fmla="*/ 794 h 1531"/>
                <a:gd name="T48" fmla="*/ 454 w 1077"/>
                <a:gd name="T49" fmla="*/ 738 h 1531"/>
                <a:gd name="T50" fmla="*/ 454 w 1077"/>
                <a:gd name="T51" fmla="*/ 681 h 1531"/>
                <a:gd name="T52" fmla="*/ 340 w 1077"/>
                <a:gd name="T53" fmla="*/ 567 h 1531"/>
                <a:gd name="T54" fmla="*/ 397 w 1077"/>
                <a:gd name="T55" fmla="*/ 511 h 1531"/>
                <a:gd name="T56" fmla="*/ 454 w 1077"/>
                <a:gd name="T57" fmla="*/ 511 h 1531"/>
                <a:gd name="T58" fmla="*/ 510 w 1077"/>
                <a:gd name="T59" fmla="*/ 454 h 1531"/>
                <a:gd name="T60" fmla="*/ 454 w 1077"/>
                <a:gd name="T61" fmla="*/ 397 h 1531"/>
                <a:gd name="T62" fmla="*/ 510 w 1077"/>
                <a:gd name="T63" fmla="*/ 284 h 1531"/>
                <a:gd name="T64" fmla="*/ 681 w 1077"/>
                <a:gd name="T65" fmla="*/ 227 h 1531"/>
                <a:gd name="T66" fmla="*/ 737 w 1077"/>
                <a:gd name="T67" fmla="*/ 171 h 1531"/>
                <a:gd name="T68" fmla="*/ 737 w 1077"/>
                <a:gd name="T69" fmla="*/ 57 h 1531"/>
                <a:gd name="T70" fmla="*/ 907 w 1077"/>
                <a:gd name="T71" fmla="*/ 114 h 1531"/>
                <a:gd name="T72" fmla="*/ 964 w 1077"/>
                <a:gd name="T73" fmla="*/ 0 h 1531"/>
                <a:gd name="T74" fmla="*/ 1021 w 1077"/>
                <a:gd name="T75" fmla="*/ 114 h 1531"/>
                <a:gd name="T76" fmla="*/ 964 w 1077"/>
                <a:gd name="T77" fmla="*/ 171 h 1531"/>
                <a:gd name="T78" fmla="*/ 1021 w 1077"/>
                <a:gd name="T79" fmla="*/ 227 h 1531"/>
                <a:gd name="T80" fmla="*/ 964 w 1077"/>
                <a:gd name="T81" fmla="*/ 341 h 1531"/>
                <a:gd name="T82" fmla="*/ 964 w 1077"/>
                <a:gd name="T83" fmla="*/ 454 h 1531"/>
                <a:gd name="T84" fmla="*/ 1021 w 1077"/>
                <a:gd name="T85" fmla="*/ 511 h 1531"/>
                <a:gd name="T86" fmla="*/ 964 w 1077"/>
                <a:gd name="T87" fmla="*/ 567 h 1531"/>
                <a:gd name="T88" fmla="*/ 1077 w 1077"/>
                <a:gd name="T89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531">
                  <a:moveTo>
                    <a:pt x="1077" y="624"/>
                  </a:moveTo>
                  <a:lnTo>
                    <a:pt x="907" y="908"/>
                  </a:lnTo>
                  <a:lnTo>
                    <a:pt x="964" y="964"/>
                  </a:lnTo>
                  <a:lnTo>
                    <a:pt x="907" y="1021"/>
                  </a:lnTo>
                  <a:lnTo>
                    <a:pt x="964" y="1078"/>
                  </a:lnTo>
                  <a:lnTo>
                    <a:pt x="907" y="1191"/>
                  </a:lnTo>
                  <a:lnTo>
                    <a:pt x="851" y="1191"/>
                  </a:lnTo>
                  <a:lnTo>
                    <a:pt x="794" y="1305"/>
                  </a:lnTo>
                  <a:lnTo>
                    <a:pt x="681" y="1361"/>
                  </a:lnTo>
                  <a:lnTo>
                    <a:pt x="681" y="1418"/>
                  </a:lnTo>
                  <a:lnTo>
                    <a:pt x="624" y="1475"/>
                  </a:lnTo>
                  <a:lnTo>
                    <a:pt x="454" y="1475"/>
                  </a:lnTo>
                  <a:lnTo>
                    <a:pt x="340" y="1531"/>
                  </a:lnTo>
                  <a:lnTo>
                    <a:pt x="340" y="1475"/>
                  </a:lnTo>
                  <a:lnTo>
                    <a:pt x="170" y="1475"/>
                  </a:lnTo>
                  <a:lnTo>
                    <a:pt x="114" y="1248"/>
                  </a:lnTo>
                  <a:lnTo>
                    <a:pt x="170" y="1248"/>
                  </a:lnTo>
                  <a:lnTo>
                    <a:pt x="57" y="1078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0" y="794"/>
                  </a:lnTo>
                  <a:lnTo>
                    <a:pt x="57" y="681"/>
                  </a:lnTo>
                  <a:lnTo>
                    <a:pt x="114" y="738"/>
                  </a:lnTo>
                  <a:lnTo>
                    <a:pt x="340" y="794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510" y="454"/>
                  </a:lnTo>
                  <a:lnTo>
                    <a:pt x="454" y="397"/>
                  </a:lnTo>
                  <a:lnTo>
                    <a:pt x="510" y="284"/>
                  </a:lnTo>
                  <a:lnTo>
                    <a:pt x="681" y="227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907" y="114"/>
                  </a:lnTo>
                  <a:lnTo>
                    <a:pt x="964" y="0"/>
                  </a:lnTo>
                  <a:lnTo>
                    <a:pt x="1021" y="114"/>
                  </a:lnTo>
                  <a:lnTo>
                    <a:pt x="964" y="171"/>
                  </a:lnTo>
                  <a:lnTo>
                    <a:pt x="1021" y="227"/>
                  </a:lnTo>
                  <a:lnTo>
                    <a:pt x="964" y="341"/>
                  </a:lnTo>
                  <a:lnTo>
                    <a:pt x="964" y="454"/>
                  </a:lnTo>
                  <a:lnTo>
                    <a:pt x="1021" y="511"/>
                  </a:lnTo>
                  <a:lnTo>
                    <a:pt x="964" y="567"/>
                  </a:lnTo>
                  <a:lnTo>
                    <a:pt x="107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D50F3801-1BA6-4CF5-88C8-D1389A98A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782"/>
              <a:ext cx="340" cy="453"/>
            </a:xfrm>
            <a:custGeom>
              <a:avLst/>
              <a:gdLst>
                <a:gd name="T0" fmla="*/ 170 w 340"/>
                <a:gd name="T1" fmla="*/ 0 h 453"/>
                <a:gd name="T2" fmla="*/ 227 w 340"/>
                <a:gd name="T3" fmla="*/ 0 h 453"/>
                <a:gd name="T4" fmla="*/ 340 w 340"/>
                <a:gd name="T5" fmla="*/ 170 h 453"/>
                <a:gd name="T6" fmla="*/ 283 w 340"/>
                <a:gd name="T7" fmla="*/ 227 h 453"/>
                <a:gd name="T8" fmla="*/ 283 w 340"/>
                <a:gd name="T9" fmla="*/ 397 h 453"/>
                <a:gd name="T10" fmla="*/ 227 w 340"/>
                <a:gd name="T11" fmla="*/ 453 h 453"/>
                <a:gd name="T12" fmla="*/ 57 w 340"/>
                <a:gd name="T13" fmla="*/ 340 h 453"/>
                <a:gd name="T14" fmla="*/ 113 w 340"/>
                <a:gd name="T15" fmla="*/ 170 h 453"/>
                <a:gd name="T16" fmla="*/ 0 w 340"/>
                <a:gd name="T17" fmla="*/ 113 h 453"/>
                <a:gd name="T18" fmla="*/ 0 w 340"/>
                <a:gd name="T19" fmla="*/ 56 h 453"/>
                <a:gd name="T20" fmla="*/ 113 w 340"/>
                <a:gd name="T21" fmla="*/ 113 h 453"/>
                <a:gd name="T22" fmla="*/ 170 w 340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170" y="0"/>
                  </a:moveTo>
                  <a:lnTo>
                    <a:pt x="227" y="0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227" y="453"/>
                  </a:lnTo>
                  <a:lnTo>
                    <a:pt x="57" y="340"/>
                  </a:lnTo>
                  <a:lnTo>
                    <a:pt x="113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8AA9FEE6-8290-4CE7-883C-BF045051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308"/>
              <a:ext cx="1077" cy="1814"/>
            </a:xfrm>
            <a:custGeom>
              <a:avLst/>
              <a:gdLst>
                <a:gd name="T0" fmla="*/ 113 w 1077"/>
                <a:gd name="T1" fmla="*/ 1701 h 1814"/>
                <a:gd name="T2" fmla="*/ 227 w 1077"/>
                <a:gd name="T3" fmla="*/ 1701 h 1814"/>
                <a:gd name="T4" fmla="*/ 340 w 1077"/>
                <a:gd name="T5" fmla="*/ 1757 h 1814"/>
                <a:gd name="T6" fmla="*/ 397 w 1077"/>
                <a:gd name="T7" fmla="*/ 1757 h 1814"/>
                <a:gd name="T8" fmla="*/ 510 w 1077"/>
                <a:gd name="T9" fmla="*/ 1757 h 1814"/>
                <a:gd name="T10" fmla="*/ 624 w 1077"/>
                <a:gd name="T11" fmla="*/ 1701 h 1814"/>
                <a:gd name="T12" fmla="*/ 851 w 1077"/>
                <a:gd name="T13" fmla="*/ 1757 h 1814"/>
                <a:gd name="T14" fmla="*/ 907 w 1077"/>
                <a:gd name="T15" fmla="*/ 1644 h 1814"/>
                <a:gd name="T16" fmla="*/ 794 w 1077"/>
                <a:gd name="T17" fmla="*/ 1530 h 1814"/>
                <a:gd name="T18" fmla="*/ 964 w 1077"/>
                <a:gd name="T19" fmla="*/ 1474 h 1814"/>
                <a:gd name="T20" fmla="*/ 907 w 1077"/>
                <a:gd name="T21" fmla="*/ 1360 h 1814"/>
                <a:gd name="T22" fmla="*/ 1021 w 1077"/>
                <a:gd name="T23" fmla="*/ 1247 h 1814"/>
                <a:gd name="T24" fmla="*/ 964 w 1077"/>
                <a:gd name="T25" fmla="*/ 1134 h 1814"/>
                <a:gd name="T26" fmla="*/ 964 w 1077"/>
                <a:gd name="T27" fmla="*/ 907 h 1814"/>
                <a:gd name="T28" fmla="*/ 907 w 1077"/>
                <a:gd name="T29" fmla="*/ 850 h 1814"/>
                <a:gd name="T30" fmla="*/ 681 w 1077"/>
                <a:gd name="T31" fmla="*/ 737 h 1814"/>
                <a:gd name="T32" fmla="*/ 624 w 1077"/>
                <a:gd name="T33" fmla="*/ 623 h 1814"/>
                <a:gd name="T34" fmla="*/ 567 w 1077"/>
                <a:gd name="T35" fmla="*/ 453 h 1814"/>
                <a:gd name="T36" fmla="*/ 681 w 1077"/>
                <a:gd name="T37" fmla="*/ 340 h 1814"/>
                <a:gd name="T38" fmla="*/ 624 w 1077"/>
                <a:gd name="T39" fmla="*/ 226 h 1814"/>
                <a:gd name="T40" fmla="*/ 454 w 1077"/>
                <a:gd name="T41" fmla="*/ 0 h 1814"/>
                <a:gd name="T42" fmla="*/ 340 w 1077"/>
                <a:gd name="T43" fmla="*/ 56 h 1814"/>
                <a:gd name="T44" fmla="*/ 170 w 1077"/>
                <a:gd name="T45" fmla="*/ 283 h 1814"/>
                <a:gd name="T46" fmla="*/ 113 w 1077"/>
                <a:gd name="T47" fmla="*/ 453 h 1814"/>
                <a:gd name="T48" fmla="*/ 57 w 1077"/>
                <a:gd name="T49" fmla="*/ 623 h 1814"/>
                <a:gd name="T50" fmla="*/ 57 w 1077"/>
                <a:gd name="T51" fmla="*/ 963 h 1814"/>
                <a:gd name="T52" fmla="*/ 113 w 1077"/>
                <a:gd name="T53" fmla="*/ 1077 h 1814"/>
                <a:gd name="T54" fmla="*/ 170 w 1077"/>
                <a:gd name="T55" fmla="*/ 1134 h 1814"/>
                <a:gd name="T56" fmla="*/ 227 w 1077"/>
                <a:gd name="T57" fmla="*/ 1304 h 1814"/>
                <a:gd name="T58" fmla="*/ 284 w 1077"/>
                <a:gd name="T59" fmla="*/ 1474 h 1814"/>
                <a:gd name="T60" fmla="*/ 170 w 1077"/>
                <a:gd name="T61" fmla="*/ 1417 h 1814"/>
                <a:gd name="T62" fmla="*/ 113 w 1077"/>
                <a:gd name="T63" fmla="*/ 1474 h 1814"/>
                <a:gd name="T64" fmla="*/ 57 w 1077"/>
                <a:gd name="T65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1814">
                  <a:moveTo>
                    <a:pt x="57" y="1757"/>
                  </a:moveTo>
                  <a:lnTo>
                    <a:pt x="113" y="1701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340" y="1757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567" y="1757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851" y="1757"/>
                  </a:lnTo>
                  <a:lnTo>
                    <a:pt x="851" y="1814"/>
                  </a:lnTo>
                  <a:lnTo>
                    <a:pt x="907" y="1644"/>
                  </a:lnTo>
                  <a:lnTo>
                    <a:pt x="794" y="1587"/>
                  </a:lnTo>
                  <a:lnTo>
                    <a:pt x="794" y="1530"/>
                  </a:lnTo>
                  <a:lnTo>
                    <a:pt x="907" y="1587"/>
                  </a:lnTo>
                  <a:lnTo>
                    <a:pt x="964" y="1474"/>
                  </a:lnTo>
                  <a:lnTo>
                    <a:pt x="907" y="1417"/>
                  </a:lnTo>
                  <a:lnTo>
                    <a:pt x="907" y="1360"/>
                  </a:lnTo>
                  <a:lnTo>
                    <a:pt x="1077" y="1360"/>
                  </a:lnTo>
                  <a:lnTo>
                    <a:pt x="1021" y="1247"/>
                  </a:lnTo>
                  <a:lnTo>
                    <a:pt x="1077" y="1190"/>
                  </a:lnTo>
                  <a:lnTo>
                    <a:pt x="964" y="1134"/>
                  </a:lnTo>
                  <a:lnTo>
                    <a:pt x="1021" y="102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624" y="623"/>
                  </a:lnTo>
                  <a:lnTo>
                    <a:pt x="681" y="510"/>
                  </a:lnTo>
                  <a:lnTo>
                    <a:pt x="567" y="453"/>
                  </a:lnTo>
                  <a:lnTo>
                    <a:pt x="624" y="396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13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170" y="283"/>
                  </a:lnTo>
                  <a:lnTo>
                    <a:pt x="170" y="396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57" y="963"/>
                  </a:lnTo>
                  <a:lnTo>
                    <a:pt x="0" y="1020"/>
                  </a:lnTo>
                  <a:lnTo>
                    <a:pt x="113" y="1077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113" y="1247"/>
                  </a:lnTo>
                  <a:lnTo>
                    <a:pt x="227" y="1304"/>
                  </a:lnTo>
                  <a:lnTo>
                    <a:pt x="284" y="1360"/>
                  </a:lnTo>
                  <a:lnTo>
                    <a:pt x="284" y="1474"/>
                  </a:lnTo>
                  <a:lnTo>
                    <a:pt x="227" y="1474"/>
                  </a:lnTo>
                  <a:lnTo>
                    <a:pt x="170" y="1417"/>
                  </a:lnTo>
                  <a:lnTo>
                    <a:pt x="113" y="1417"/>
                  </a:lnTo>
                  <a:lnTo>
                    <a:pt x="113" y="1474"/>
                  </a:lnTo>
                  <a:lnTo>
                    <a:pt x="0" y="1530"/>
                  </a:lnTo>
                  <a:lnTo>
                    <a:pt x="57" y="1587"/>
                  </a:lnTo>
                  <a:lnTo>
                    <a:pt x="57" y="17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CAB7DEB9-809B-4649-9747-A865F4FB4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24" cy="964"/>
            </a:xfrm>
            <a:custGeom>
              <a:avLst/>
              <a:gdLst>
                <a:gd name="T0" fmla="*/ 0 w 624"/>
                <a:gd name="T1" fmla="*/ 738 h 964"/>
                <a:gd name="T2" fmla="*/ 57 w 624"/>
                <a:gd name="T3" fmla="*/ 624 h 964"/>
                <a:gd name="T4" fmla="*/ 0 w 624"/>
                <a:gd name="T5" fmla="*/ 511 h 964"/>
                <a:gd name="T6" fmla="*/ 57 w 624"/>
                <a:gd name="T7" fmla="*/ 454 h 964"/>
                <a:gd name="T8" fmla="*/ 57 w 624"/>
                <a:gd name="T9" fmla="*/ 341 h 964"/>
                <a:gd name="T10" fmla="*/ 57 w 624"/>
                <a:gd name="T11" fmla="*/ 284 h 964"/>
                <a:gd name="T12" fmla="*/ 170 w 624"/>
                <a:gd name="T13" fmla="*/ 171 h 964"/>
                <a:gd name="T14" fmla="*/ 284 w 624"/>
                <a:gd name="T15" fmla="*/ 0 h 964"/>
                <a:gd name="T16" fmla="*/ 340 w 624"/>
                <a:gd name="T17" fmla="*/ 57 h 964"/>
                <a:gd name="T18" fmla="*/ 340 w 624"/>
                <a:gd name="T19" fmla="*/ 171 h 964"/>
                <a:gd name="T20" fmla="*/ 454 w 624"/>
                <a:gd name="T21" fmla="*/ 227 h 964"/>
                <a:gd name="T22" fmla="*/ 454 w 624"/>
                <a:gd name="T23" fmla="*/ 284 h 964"/>
                <a:gd name="T24" fmla="*/ 624 w 624"/>
                <a:gd name="T25" fmla="*/ 341 h 964"/>
                <a:gd name="T26" fmla="*/ 624 w 624"/>
                <a:gd name="T27" fmla="*/ 511 h 964"/>
                <a:gd name="T28" fmla="*/ 510 w 624"/>
                <a:gd name="T29" fmla="*/ 454 h 964"/>
                <a:gd name="T30" fmla="*/ 510 w 624"/>
                <a:gd name="T31" fmla="*/ 738 h 964"/>
                <a:gd name="T32" fmla="*/ 454 w 624"/>
                <a:gd name="T33" fmla="*/ 794 h 964"/>
                <a:gd name="T34" fmla="*/ 454 w 624"/>
                <a:gd name="T35" fmla="*/ 908 h 964"/>
                <a:gd name="T36" fmla="*/ 397 w 624"/>
                <a:gd name="T37" fmla="*/ 964 h 964"/>
                <a:gd name="T38" fmla="*/ 340 w 624"/>
                <a:gd name="T39" fmla="*/ 908 h 964"/>
                <a:gd name="T40" fmla="*/ 227 w 624"/>
                <a:gd name="T41" fmla="*/ 851 h 964"/>
                <a:gd name="T42" fmla="*/ 113 w 624"/>
                <a:gd name="T43" fmla="*/ 908 h 964"/>
                <a:gd name="T44" fmla="*/ 113 w 624"/>
                <a:gd name="T45" fmla="*/ 794 h 964"/>
                <a:gd name="T46" fmla="*/ 0 w 624"/>
                <a:gd name="T47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964">
                  <a:moveTo>
                    <a:pt x="0" y="738"/>
                  </a:moveTo>
                  <a:lnTo>
                    <a:pt x="57" y="624"/>
                  </a:lnTo>
                  <a:lnTo>
                    <a:pt x="0" y="511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171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510" y="454"/>
                  </a:lnTo>
                  <a:lnTo>
                    <a:pt x="510" y="738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397" y="964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56">
              <a:extLst>
                <a:ext uri="{FF2B5EF4-FFF2-40B4-BE49-F238E27FC236}">
                  <a16:creationId xmlns:a16="http://schemas.microsoft.com/office/drawing/2014/main" id="{D560E312-6BCA-47C3-8D44-33211F905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3704"/>
              <a:ext cx="454" cy="511"/>
            </a:xfrm>
            <a:custGeom>
              <a:avLst/>
              <a:gdLst>
                <a:gd name="T0" fmla="*/ 57 w 454"/>
                <a:gd name="T1" fmla="*/ 0 h 511"/>
                <a:gd name="T2" fmla="*/ 227 w 454"/>
                <a:gd name="T3" fmla="*/ 227 h 511"/>
                <a:gd name="T4" fmla="*/ 284 w 454"/>
                <a:gd name="T5" fmla="*/ 227 h 511"/>
                <a:gd name="T6" fmla="*/ 284 w 454"/>
                <a:gd name="T7" fmla="*/ 284 h 511"/>
                <a:gd name="T8" fmla="*/ 454 w 454"/>
                <a:gd name="T9" fmla="*/ 284 h 511"/>
                <a:gd name="T10" fmla="*/ 454 w 454"/>
                <a:gd name="T11" fmla="*/ 397 h 511"/>
                <a:gd name="T12" fmla="*/ 454 w 454"/>
                <a:gd name="T13" fmla="*/ 454 h 511"/>
                <a:gd name="T14" fmla="*/ 397 w 454"/>
                <a:gd name="T15" fmla="*/ 511 h 511"/>
                <a:gd name="T16" fmla="*/ 340 w 454"/>
                <a:gd name="T17" fmla="*/ 511 h 511"/>
                <a:gd name="T18" fmla="*/ 340 w 454"/>
                <a:gd name="T19" fmla="*/ 454 h 511"/>
                <a:gd name="T20" fmla="*/ 170 w 454"/>
                <a:gd name="T21" fmla="*/ 454 h 511"/>
                <a:gd name="T22" fmla="*/ 114 w 454"/>
                <a:gd name="T23" fmla="*/ 341 h 511"/>
                <a:gd name="T24" fmla="*/ 114 w 454"/>
                <a:gd name="T25" fmla="*/ 284 h 511"/>
                <a:gd name="T26" fmla="*/ 57 w 454"/>
                <a:gd name="T27" fmla="*/ 227 h 511"/>
                <a:gd name="T28" fmla="*/ 114 w 454"/>
                <a:gd name="T29" fmla="*/ 114 h 511"/>
                <a:gd name="T30" fmla="*/ 0 w 454"/>
                <a:gd name="T31" fmla="*/ 57 h 511"/>
                <a:gd name="T32" fmla="*/ 57 w 454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1">
                  <a:moveTo>
                    <a:pt x="57" y="0"/>
                  </a:move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114" y="114"/>
                  </a:lnTo>
                  <a:lnTo>
                    <a:pt x="0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E3F4DD21-FE5F-4B2A-AA09-3974A89C3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478"/>
              <a:ext cx="624" cy="510"/>
            </a:xfrm>
            <a:custGeom>
              <a:avLst/>
              <a:gdLst>
                <a:gd name="T0" fmla="*/ 57 w 624"/>
                <a:gd name="T1" fmla="*/ 56 h 510"/>
                <a:gd name="T2" fmla="*/ 57 w 624"/>
                <a:gd name="T3" fmla="*/ 170 h 510"/>
                <a:gd name="T4" fmla="*/ 0 w 624"/>
                <a:gd name="T5" fmla="*/ 226 h 510"/>
                <a:gd name="T6" fmla="*/ 170 w 624"/>
                <a:gd name="T7" fmla="*/ 453 h 510"/>
                <a:gd name="T8" fmla="*/ 227 w 624"/>
                <a:gd name="T9" fmla="*/ 453 h 510"/>
                <a:gd name="T10" fmla="*/ 227 w 624"/>
                <a:gd name="T11" fmla="*/ 510 h 510"/>
                <a:gd name="T12" fmla="*/ 397 w 624"/>
                <a:gd name="T13" fmla="*/ 510 h 510"/>
                <a:gd name="T14" fmla="*/ 510 w 624"/>
                <a:gd name="T15" fmla="*/ 397 h 510"/>
                <a:gd name="T16" fmla="*/ 624 w 624"/>
                <a:gd name="T17" fmla="*/ 226 h 510"/>
                <a:gd name="T18" fmla="*/ 567 w 624"/>
                <a:gd name="T19" fmla="*/ 170 h 510"/>
                <a:gd name="T20" fmla="*/ 624 w 624"/>
                <a:gd name="T21" fmla="*/ 113 h 510"/>
                <a:gd name="T22" fmla="*/ 567 w 624"/>
                <a:gd name="T23" fmla="*/ 0 h 510"/>
                <a:gd name="T24" fmla="*/ 453 w 624"/>
                <a:gd name="T25" fmla="*/ 56 h 510"/>
                <a:gd name="T26" fmla="*/ 397 w 624"/>
                <a:gd name="T27" fmla="*/ 170 h 510"/>
                <a:gd name="T28" fmla="*/ 170 w 624"/>
                <a:gd name="T29" fmla="*/ 113 h 510"/>
                <a:gd name="T30" fmla="*/ 113 w 624"/>
                <a:gd name="T31" fmla="*/ 56 h 510"/>
                <a:gd name="T32" fmla="*/ 57 w 624"/>
                <a:gd name="T33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4" h="510">
                  <a:moveTo>
                    <a:pt x="57" y="56"/>
                  </a:moveTo>
                  <a:lnTo>
                    <a:pt x="57" y="170"/>
                  </a:lnTo>
                  <a:lnTo>
                    <a:pt x="0" y="22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510" y="397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453" y="56"/>
                  </a:lnTo>
                  <a:lnTo>
                    <a:pt x="397" y="170"/>
                  </a:lnTo>
                  <a:lnTo>
                    <a:pt x="170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58">
              <a:extLst>
                <a:ext uri="{FF2B5EF4-FFF2-40B4-BE49-F238E27FC236}">
                  <a16:creationId xmlns:a16="http://schemas.microsoft.com/office/drawing/2014/main" id="{66CFFE12-48B5-4D78-9E66-FF514887E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0 h 1985"/>
                <a:gd name="T2" fmla="*/ 567 w 1531"/>
                <a:gd name="T3" fmla="*/ 113 h 1985"/>
                <a:gd name="T4" fmla="*/ 624 w 1531"/>
                <a:gd name="T5" fmla="*/ 170 h 1985"/>
                <a:gd name="T6" fmla="*/ 567 w 1531"/>
                <a:gd name="T7" fmla="*/ 227 h 1985"/>
                <a:gd name="T8" fmla="*/ 624 w 1531"/>
                <a:gd name="T9" fmla="*/ 340 h 1985"/>
                <a:gd name="T10" fmla="*/ 511 w 1531"/>
                <a:gd name="T11" fmla="*/ 397 h 1985"/>
                <a:gd name="T12" fmla="*/ 397 w 1531"/>
                <a:gd name="T13" fmla="*/ 510 h 1985"/>
                <a:gd name="T14" fmla="*/ 227 w 1531"/>
                <a:gd name="T15" fmla="*/ 567 h 1985"/>
                <a:gd name="T16" fmla="*/ 114 w 1531"/>
                <a:gd name="T17" fmla="*/ 454 h 1985"/>
                <a:gd name="T18" fmla="*/ 0 w 1531"/>
                <a:gd name="T19" fmla="*/ 624 h 1985"/>
                <a:gd name="T20" fmla="*/ 57 w 1531"/>
                <a:gd name="T21" fmla="*/ 737 h 1985"/>
                <a:gd name="T22" fmla="*/ 170 w 1531"/>
                <a:gd name="T23" fmla="*/ 794 h 1985"/>
                <a:gd name="T24" fmla="*/ 114 w 1531"/>
                <a:gd name="T25" fmla="*/ 907 h 1985"/>
                <a:gd name="T26" fmla="*/ 170 w 1531"/>
                <a:gd name="T27" fmla="*/ 964 h 1985"/>
                <a:gd name="T28" fmla="*/ 170 w 1531"/>
                <a:gd name="T29" fmla="*/ 1021 h 1985"/>
                <a:gd name="T30" fmla="*/ 227 w 1531"/>
                <a:gd name="T31" fmla="*/ 1134 h 1985"/>
                <a:gd name="T32" fmla="*/ 340 w 1531"/>
                <a:gd name="T33" fmla="*/ 1191 h 1985"/>
                <a:gd name="T34" fmla="*/ 284 w 1531"/>
                <a:gd name="T35" fmla="*/ 1304 h 1985"/>
                <a:gd name="T36" fmla="*/ 284 w 1531"/>
                <a:gd name="T37" fmla="*/ 1474 h 1985"/>
                <a:gd name="T38" fmla="*/ 340 w 1531"/>
                <a:gd name="T39" fmla="*/ 1588 h 1985"/>
                <a:gd name="T40" fmla="*/ 397 w 1531"/>
                <a:gd name="T41" fmla="*/ 1588 h 1985"/>
                <a:gd name="T42" fmla="*/ 511 w 1531"/>
                <a:gd name="T43" fmla="*/ 1701 h 1985"/>
                <a:gd name="T44" fmla="*/ 624 w 1531"/>
                <a:gd name="T45" fmla="*/ 1758 h 1985"/>
                <a:gd name="T46" fmla="*/ 624 w 1531"/>
                <a:gd name="T47" fmla="*/ 1871 h 1985"/>
                <a:gd name="T48" fmla="*/ 681 w 1531"/>
                <a:gd name="T49" fmla="*/ 1928 h 1985"/>
                <a:gd name="T50" fmla="*/ 794 w 1531"/>
                <a:gd name="T51" fmla="*/ 1871 h 1985"/>
                <a:gd name="T52" fmla="*/ 737 w 1531"/>
                <a:gd name="T53" fmla="*/ 1985 h 1985"/>
                <a:gd name="T54" fmla="*/ 851 w 1531"/>
                <a:gd name="T55" fmla="*/ 1985 h 1985"/>
                <a:gd name="T56" fmla="*/ 851 w 1531"/>
                <a:gd name="T57" fmla="*/ 1871 h 1985"/>
                <a:gd name="T58" fmla="*/ 907 w 1531"/>
                <a:gd name="T59" fmla="*/ 1758 h 1985"/>
                <a:gd name="T60" fmla="*/ 907 w 1531"/>
                <a:gd name="T61" fmla="*/ 1701 h 1985"/>
                <a:gd name="T62" fmla="*/ 964 w 1531"/>
                <a:gd name="T63" fmla="*/ 1644 h 1985"/>
                <a:gd name="T64" fmla="*/ 964 w 1531"/>
                <a:gd name="T65" fmla="*/ 1531 h 1985"/>
                <a:gd name="T66" fmla="*/ 1021 w 1531"/>
                <a:gd name="T67" fmla="*/ 1304 h 1985"/>
                <a:gd name="T68" fmla="*/ 1134 w 1531"/>
                <a:gd name="T69" fmla="*/ 1304 h 1985"/>
                <a:gd name="T70" fmla="*/ 1248 w 1531"/>
                <a:gd name="T71" fmla="*/ 1361 h 1985"/>
                <a:gd name="T72" fmla="*/ 1248 w 1531"/>
                <a:gd name="T73" fmla="*/ 1248 h 1985"/>
                <a:gd name="T74" fmla="*/ 1191 w 1531"/>
                <a:gd name="T75" fmla="*/ 1077 h 1985"/>
                <a:gd name="T76" fmla="*/ 1304 w 1531"/>
                <a:gd name="T77" fmla="*/ 851 h 1985"/>
                <a:gd name="T78" fmla="*/ 1475 w 1531"/>
                <a:gd name="T79" fmla="*/ 794 h 1985"/>
                <a:gd name="T80" fmla="*/ 1531 w 1531"/>
                <a:gd name="T81" fmla="*/ 794 h 1985"/>
                <a:gd name="T82" fmla="*/ 1418 w 1531"/>
                <a:gd name="T83" fmla="*/ 624 h 1985"/>
                <a:gd name="T84" fmla="*/ 1361 w 1531"/>
                <a:gd name="T85" fmla="*/ 454 h 1985"/>
                <a:gd name="T86" fmla="*/ 1304 w 1531"/>
                <a:gd name="T87" fmla="*/ 454 h 1985"/>
                <a:gd name="T88" fmla="*/ 1191 w 1531"/>
                <a:gd name="T89" fmla="*/ 397 h 1985"/>
                <a:gd name="T90" fmla="*/ 1078 w 1531"/>
                <a:gd name="T91" fmla="*/ 284 h 1985"/>
                <a:gd name="T92" fmla="*/ 964 w 1531"/>
                <a:gd name="T93" fmla="*/ 397 h 1985"/>
                <a:gd name="T94" fmla="*/ 907 w 1531"/>
                <a:gd name="T95" fmla="*/ 284 h 1985"/>
                <a:gd name="T96" fmla="*/ 907 w 1531"/>
                <a:gd name="T97" fmla="*/ 227 h 1985"/>
                <a:gd name="T98" fmla="*/ 567 w 1531"/>
                <a:gd name="T99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624" y="340"/>
                  </a:lnTo>
                  <a:lnTo>
                    <a:pt x="511" y="39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114" y="454"/>
                  </a:lnTo>
                  <a:lnTo>
                    <a:pt x="0" y="624"/>
                  </a:lnTo>
                  <a:lnTo>
                    <a:pt x="57" y="737"/>
                  </a:lnTo>
                  <a:lnTo>
                    <a:pt x="170" y="794"/>
                  </a:lnTo>
                  <a:lnTo>
                    <a:pt x="114" y="907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134"/>
                  </a:lnTo>
                  <a:lnTo>
                    <a:pt x="340" y="1191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511" y="1701"/>
                  </a:lnTo>
                  <a:lnTo>
                    <a:pt x="624" y="1758"/>
                  </a:lnTo>
                  <a:lnTo>
                    <a:pt x="624" y="1871"/>
                  </a:lnTo>
                  <a:lnTo>
                    <a:pt x="681" y="1928"/>
                  </a:lnTo>
                  <a:lnTo>
                    <a:pt x="794" y="1871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71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644"/>
                  </a:lnTo>
                  <a:lnTo>
                    <a:pt x="964" y="153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191" y="1077"/>
                  </a:lnTo>
                  <a:lnTo>
                    <a:pt x="1304" y="851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418" y="624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191" y="397"/>
                  </a:lnTo>
                  <a:lnTo>
                    <a:pt x="1078" y="284"/>
                  </a:lnTo>
                  <a:lnTo>
                    <a:pt x="964" y="39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59">
              <a:extLst>
                <a:ext uri="{FF2B5EF4-FFF2-40B4-BE49-F238E27FC236}">
                  <a16:creationId xmlns:a16="http://schemas.microsoft.com/office/drawing/2014/main" id="{F13C1D0D-3A75-4B4B-B609-2E63568B4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1493"/>
              <a:ext cx="1531" cy="1021"/>
            </a:xfrm>
            <a:custGeom>
              <a:avLst/>
              <a:gdLst>
                <a:gd name="T0" fmla="*/ 1531 w 1531"/>
                <a:gd name="T1" fmla="*/ 170 h 1021"/>
                <a:gd name="T2" fmla="*/ 1475 w 1531"/>
                <a:gd name="T3" fmla="*/ 170 h 1021"/>
                <a:gd name="T4" fmla="*/ 1304 w 1531"/>
                <a:gd name="T5" fmla="*/ 0 h 1021"/>
                <a:gd name="T6" fmla="*/ 1248 w 1531"/>
                <a:gd name="T7" fmla="*/ 0 h 1021"/>
                <a:gd name="T8" fmla="*/ 1191 w 1531"/>
                <a:gd name="T9" fmla="*/ 57 h 1021"/>
                <a:gd name="T10" fmla="*/ 1134 w 1531"/>
                <a:gd name="T11" fmla="*/ 0 h 1021"/>
                <a:gd name="T12" fmla="*/ 1021 w 1531"/>
                <a:gd name="T13" fmla="*/ 57 h 1021"/>
                <a:gd name="T14" fmla="*/ 1021 w 1531"/>
                <a:gd name="T15" fmla="*/ 113 h 1021"/>
                <a:gd name="T16" fmla="*/ 624 w 1531"/>
                <a:gd name="T17" fmla="*/ 57 h 1021"/>
                <a:gd name="T18" fmla="*/ 567 w 1531"/>
                <a:gd name="T19" fmla="*/ 57 h 1021"/>
                <a:gd name="T20" fmla="*/ 624 w 1531"/>
                <a:gd name="T21" fmla="*/ 113 h 1021"/>
                <a:gd name="T22" fmla="*/ 567 w 1531"/>
                <a:gd name="T23" fmla="*/ 227 h 1021"/>
                <a:gd name="T24" fmla="*/ 454 w 1531"/>
                <a:gd name="T25" fmla="*/ 227 h 1021"/>
                <a:gd name="T26" fmla="*/ 454 w 1531"/>
                <a:gd name="T27" fmla="*/ 340 h 1021"/>
                <a:gd name="T28" fmla="*/ 284 w 1531"/>
                <a:gd name="T29" fmla="*/ 284 h 1021"/>
                <a:gd name="T30" fmla="*/ 170 w 1531"/>
                <a:gd name="T31" fmla="*/ 284 h 1021"/>
                <a:gd name="T32" fmla="*/ 114 w 1531"/>
                <a:gd name="T33" fmla="*/ 284 h 1021"/>
                <a:gd name="T34" fmla="*/ 0 w 1531"/>
                <a:gd name="T35" fmla="*/ 397 h 1021"/>
                <a:gd name="T36" fmla="*/ 57 w 1531"/>
                <a:gd name="T37" fmla="*/ 454 h 1021"/>
                <a:gd name="T38" fmla="*/ 0 w 1531"/>
                <a:gd name="T39" fmla="*/ 567 h 1021"/>
                <a:gd name="T40" fmla="*/ 340 w 1531"/>
                <a:gd name="T41" fmla="*/ 794 h 1021"/>
                <a:gd name="T42" fmla="*/ 340 w 1531"/>
                <a:gd name="T43" fmla="*/ 851 h 1021"/>
                <a:gd name="T44" fmla="*/ 397 w 1531"/>
                <a:gd name="T45" fmla="*/ 964 h 1021"/>
                <a:gd name="T46" fmla="*/ 511 w 1531"/>
                <a:gd name="T47" fmla="*/ 851 h 1021"/>
                <a:gd name="T48" fmla="*/ 624 w 1531"/>
                <a:gd name="T49" fmla="*/ 964 h 1021"/>
                <a:gd name="T50" fmla="*/ 737 w 1531"/>
                <a:gd name="T51" fmla="*/ 1021 h 1021"/>
                <a:gd name="T52" fmla="*/ 851 w 1531"/>
                <a:gd name="T53" fmla="*/ 1021 h 1021"/>
                <a:gd name="T54" fmla="*/ 794 w 1531"/>
                <a:gd name="T55" fmla="*/ 907 h 1021"/>
                <a:gd name="T56" fmla="*/ 851 w 1531"/>
                <a:gd name="T57" fmla="*/ 794 h 1021"/>
                <a:gd name="T58" fmla="*/ 908 w 1531"/>
                <a:gd name="T59" fmla="*/ 851 h 1021"/>
                <a:gd name="T60" fmla="*/ 1134 w 1531"/>
                <a:gd name="T61" fmla="*/ 907 h 1021"/>
                <a:gd name="T62" fmla="*/ 1248 w 1531"/>
                <a:gd name="T63" fmla="*/ 851 h 1021"/>
                <a:gd name="T64" fmla="*/ 1248 w 1531"/>
                <a:gd name="T65" fmla="*/ 794 h 1021"/>
                <a:gd name="T66" fmla="*/ 1134 w 1531"/>
                <a:gd name="T67" fmla="*/ 680 h 1021"/>
                <a:gd name="T68" fmla="*/ 1191 w 1531"/>
                <a:gd name="T69" fmla="*/ 624 h 1021"/>
                <a:gd name="T70" fmla="*/ 1248 w 1531"/>
                <a:gd name="T71" fmla="*/ 624 h 1021"/>
                <a:gd name="T72" fmla="*/ 1304 w 1531"/>
                <a:gd name="T73" fmla="*/ 567 h 1021"/>
                <a:gd name="T74" fmla="*/ 1248 w 1531"/>
                <a:gd name="T75" fmla="*/ 510 h 1021"/>
                <a:gd name="T76" fmla="*/ 1304 w 1531"/>
                <a:gd name="T77" fmla="*/ 397 h 1021"/>
                <a:gd name="T78" fmla="*/ 1475 w 1531"/>
                <a:gd name="T79" fmla="*/ 340 h 1021"/>
                <a:gd name="T80" fmla="*/ 1531 w 1531"/>
                <a:gd name="T81" fmla="*/ 284 h 1021"/>
                <a:gd name="T82" fmla="*/ 1531 w 1531"/>
                <a:gd name="T8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1" h="1021">
                  <a:moveTo>
                    <a:pt x="1531" y="170"/>
                  </a:moveTo>
                  <a:lnTo>
                    <a:pt x="1475" y="170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191" y="57"/>
                  </a:lnTo>
                  <a:lnTo>
                    <a:pt x="1134" y="0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624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964"/>
                  </a:lnTo>
                  <a:lnTo>
                    <a:pt x="511" y="851"/>
                  </a:lnTo>
                  <a:lnTo>
                    <a:pt x="624" y="964"/>
                  </a:lnTo>
                  <a:lnTo>
                    <a:pt x="737" y="1021"/>
                  </a:lnTo>
                  <a:lnTo>
                    <a:pt x="851" y="1021"/>
                  </a:lnTo>
                  <a:lnTo>
                    <a:pt x="794" y="907"/>
                  </a:lnTo>
                  <a:lnTo>
                    <a:pt x="851" y="794"/>
                  </a:lnTo>
                  <a:lnTo>
                    <a:pt x="908" y="851"/>
                  </a:lnTo>
                  <a:lnTo>
                    <a:pt x="1134" y="907"/>
                  </a:lnTo>
                  <a:lnTo>
                    <a:pt x="1248" y="851"/>
                  </a:lnTo>
                  <a:lnTo>
                    <a:pt x="1248" y="794"/>
                  </a:lnTo>
                  <a:lnTo>
                    <a:pt x="1134" y="68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304" y="567"/>
                  </a:lnTo>
                  <a:lnTo>
                    <a:pt x="1248" y="510"/>
                  </a:lnTo>
                  <a:lnTo>
                    <a:pt x="1304" y="397"/>
                  </a:lnTo>
                  <a:lnTo>
                    <a:pt x="1475" y="340"/>
                  </a:lnTo>
                  <a:lnTo>
                    <a:pt x="1531" y="284"/>
                  </a:lnTo>
                  <a:lnTo>
                    <a:pt x="153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60">
              <a:extLst>
                <a:ext uri="{FF2B5EF4-FFF2-40B4-BE49-F238E27FC236}">
                  <a16:creationId xmlns:a16="http://schemas.microsoft.com/office/drawing/2014/main" id="{C63A219A-BDA2-4B0C-B105-DEC370838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170 w 1134"/>
                <a:gd name="T1" fmla="*/ 1588 h 1588"/>
                <a:gd name="T2" fmla="*/ 284 w 1134"/>
                <a:gd name="T3" fmla="*/ 1475 h 1588"/>
                <a:gd name="T4" fmla="*/ 454 w 1134"/>
                <a:gd name="T5" fmla="*/ 1475 h 1588"/>
                <a:gd name="T6" fmla="*/ 624 w 1134"/>
                <a:gd name="T7" fmla="*/ 1531 h 1588"/>
                <a:gd name="T8" fmla="*/ 624 w 1134"/>
                <a:gd name="T9" fmla="*/ 1418 h 1588"/>
                <a:gd name="T10" fmla="*/ 737 w 1134"/>
                <a:gd name="T11" fmla="*/ 1418 h 1588"/>
                <a:gd name="T12" fmla="*/ 794 w 1134"/>
                <a:gd name="T13" fmla="*/ 1304 h 1588"/>
                <a:gd name="T14" fmla="*/ 737 w 1134"/>
                <a:gd name="T15" fmla="*/ 1248 h 1588"/>
                <a:gd name="T16" fmla="*/ 737 w 1134"/>
                <a:gd name="T17" fmla="*/ 1078 h 1588"/>
                <a:gd name="T18" fmla="*/ 737 w 1134"/>
                <a:gd name="T19" fmla="*/ 964 h 1588"/>
                <a:gd name="T20" fmla="*/ 681 w 1134"/>
                <a:gd name="T21" fmla="*/ 908 h 1588"/>
                <a:gd name="T22" fmla="*/ 681 w 1134"/>
                <a:gd name="T23" fmla="*/ 794 h 1588"/>
                <a:gd name="T24" fmla="*/ 851 w 1134"/>
                <a:gd name="T25" fmla="*/ 567 h 1588"/>
                <a:gd name="T26" fmla="*/ 1021 w 1134"/>
                <a:gd name="T27" fmla="*/ 454 h 1588"/>
                <a:gd name="T28" fmla="*/ 1078 w 1134"/>
                <a:gd name="T29" fmla="*/ 284 h 1588"/>
                <a:gd name="T30" fmla="*/ 1078 w 1134"/>
                <a:gd name="T31" fmla="*/ 170 h 1588"/>
                <a:gd name="T32" fmla="*/ 1134 w 1134"/>
                <a:gd name="T33" fmla="*/ 57 h 1588"/>
                <a:gd name="T34" fmla="*/ 1021 w 1134"/>
                <a:gd name="T35" fmla="*/ 57 h 1588"/>
                <a:gd name="T36" fmla="*/ 964 w 1134"/>
                <a:gd name="T37" fmla="*/ 114 h 1588"/>
                <a:gd name="T38" fmla="*/ 851 w 1134"/>
                <a:gd name="T39" fmla="*/ 0 h 1588"/>
                <a:gd name="T40" fmla="*/ 737 w 1134"/>
                <a:gd name="T41" fmla="*/ 114 h 1588"/>
                <a:gd name="T42" fmla="*/ 624 w 1134"/>
                <a:gd name="T43" fmla="*/ 170 h 1588"/>
                <a:gd name="T44" fmla="*/ 567 w 1134"/>
                <a:gd name="T45" fmla="*/ 57 h 1588"/>
                <a:gd name="T46" fmla="*/ 397 w 1134"/>
                <a:gd name="T47" fmla="*/ 114 h 1588"/>
                <a:gd name="T48" fmla="*/ 340 w 1134"/>
                <a:gd name="T49" fmla="*/ 0 h 1588"/>
                <a:gd name="T50" fmla="*/ 227 w 1134"/>
                <a:gd name="T51" fmla="*/ 57 h 1588"/>
                <a:gd name="T52" fmla="*/ 284 w 1134"/>
                <a:gd name="T53" fmla="*/ 114 h 1588"/>
                <a:gd name="T54" fmla="*/ 227 w 1134"/>
                <a:gd name="T55" fmla="*/ 170 h 1588"/>
                <a:gd name="T56" fmla="*/ 340 w 1134"/>
                <a:gd name="T57" fmla="*/ 227 h 1588"/>
                <a:gd name="T58" fmla="*/ 454 w 1134"/>
                <a:gd name="T59" fmla="*/ 284 h 1588"/>
                <a:gd name="T60" fmla="*/ 510 w 1134"/>
                <a:gd name="T61" fmla="*/ 454 h 1588"/>
                <a:gd name="T62" fmla="*/ 397 w 1134"/>
                <a:gd name="T63" fmla="*/ 567 h 1588"/>
                <a:gd name="T64" fmla="*/ 340 w 1134"/>
                <a:gd name="T65" fmla="*/ 624 h 1588"/>
                <a:gd name="T66" fmla="*/ 340 w 1134"/>
                <a:gd name="T67" fmla="*/ 794 h 1588"/>
                <a:gd name="T68" fmla="*/ 284 w 1134"/>
                <a:gd name="T69" fmla="*/ 851 h 1588"/>
                <a:gd name="T70" fmla="*/ 170 w 1134"/>
                <a:gd name="T71" fmla="*/ 851 h 1588"/>
                <a:gd name="T72" fmla="*/ 57 w 1134"/>
                <a:gd name="T73" fmla="*/ 1078 h 1588"/>
                <a:gd name="T74" fmla="*/ 57 w 1134"/>
                <a:gd name="T75" fmla="*/ 1304 h 1588"/>
                <a:gd name="T76" fmla="*/ 0 w 1134"/>
                <a:gd name="T77" fmla="*/ 1531 h 1588"/>
                <a:gd name="T78" fmla="*/ 57 w 1134"/>
                <a:gd name="T79" fmla="*/ 1588 h 1588"/>
                <a:gd name="T80" fmla="*/ 170 w 1134"/>
                <a:gd name="T8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1588">
                  <a:moveTo>
                    <a:pt x="170" y="1588"/>
                  </a:moveTo>
                  <a:lnTo>
                    <a:pt x="284" y="1475"/>
                  </a:lnTo>
                  <a:lnTo>
                    <a:pt x="454" y="1475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737" y="1418"/>
                  </a:lnTo>
                  <a:lnTo>
                    <a:pt x="794" y="1304"/>
                  </a:lnTo>
                  <a:lnTo>
                    <a:pt x="737" y="1248"/>
                  </a:lnTo>
                  <a:lnTo>
                    <a:pt x="737" y="1078"/>
                  </a:lnTo>
                  <a:lnTo>
                    <a:pt x="737" y="964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851" y="567"/>
                  </a:lnTo>
                  <a:lnTo>
                    <a:pt x="1021" y="454"/>
                  </a:lnTo>
                  <a:lnTo>
                    <a:pt x="1078" y="284"/>
                  </a:lnTo>
                  <a:lnTo>
                    <a:pt x="1078" y="170"/>
                  </a:lnTo>
                  <a:lnTo>
                    <a:pt x="1134" y="57"/>
                  </a:lnTo>
                  <a:lnTo>
                    <a:pt x="1021" y="57"/>
                  </a:lnTo>
                  <a:lnTo>
                    <a:pt x="964" y="114"/>
                  </a:lnTo>
                  <a:lnTo>
                    <a:pt x="851" y="0"/>
                  </a:lnTo>
                  <a:lnTo>
                    <a:pt x="737" y="114"/>
                  </a:lnTo>
                  <a:lnTo>
                    <a:pt x="624" y="170"/>
                  </a:lnTo>
                  <a:lnTo>
                    <a:pt x="567" y="57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84" y="114"/>
                  </a:lnTo>
                  <a:lnTo>
                    <a:pt x="227" y="170"/>
                  </a:lnTo>
                  <a:lnTo>
                    <a:pt x="340" y="227"/>
                  </a:lnTo>
                  <a:lnTo>
                    <a:pt x="454" y="284"/>
                  </a:lnTo>
                  <a:lnTo>
                    <a:pt x="510" y="454"/>
                  </a:lnTo>
                  <a:lnTo>
                    <a:pt x="397" y="567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57" y="1078"/>
                  </a:lnTo>
                  <a:lnTo>
                    <a:pt x="57" y="1304"/>
                  </a:lnTo>
                  <a:lnTo>
                    <a:pt x="0" y="1531"/>
                  </a:lnTo>
                  <a:lnTo>
                    <a:pt x="57" y="1588"/>
                  </a:lnTo>
                  <a:lnTo>
                    <a:pt x="170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61">
              <a:extLst>
                <a:ext uri="{FF2B5EF4-FFF2-40B4-BE49-F238E27FC236}">
                  <a16:creationId xmlns:a16="http://schemas.microsoft.com/office/drawing/2014/main" id="{8CB55EBD-1667-46EA-B48A-1BFDC1601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9"/>
              <a:ext cx="907" cy="1247"/>
            </a:xfrm>
            <a:custGeom>
              <a:avLst/>
              <a:gdLst>
                <a:gd name="T0" fmla="*/ 624 w 907"/>
                <a:gd name="T1" fmla="*/ 0 h 1247"/>
                <a:gd name="T2" fmla="*/ 340 w 907"/>
                <a:gd name="T3" fmla="*/ 170 h 1247"/>
                <a:gd name="T4" fmla="*/ 284 w 907"/>
                <a:gd name="T5" fmla="*/ 170 h 1247"/>
                <a:gd name="T6" fmla="*/ 0 w 907"/>
                <a:gd name="T7" fmla="*/ 284 h 1247"/>
                <a:gd name="T8" fmla="*/ 170 w 907"/>
                <a:gd name="T9" fmla="*/ 397 h 1247"/>
                <a:gd name="T10" fmla="*/ 114 w 907"/>
                <a:gd name="T11" fmla="*/ 510 h 1247"/>
                <a:gd name="T12" fmla="*/ 227 w 907"/>
                <a:gd name="T13" fmla="*/ 510 h 1247"/>
                <a:gd name="T14" fmla="*/ 227 w 907"/>
                <a:gd name="T15" fmla="*/ 567 h 1247"/>
                <a:gd name="T16" fmla="*/ 170 w 907"/>
                <a:gd name="T17" fmla="*/ 737 h 1247"/>
                <a:gd name="T18" fmla="*/ 227 w 907"/>
                <a:gd name="T19" fmla="*/ 794 h 1247"/>
                <a:gd name="T20" fmla="*/ 284 w 907"/>
                <a:gd name="T21" fmla="*/ 964 h 1247"/>
                <a:gd name="T22" fmla="*/ 227 w 907"/>
                <a:gd name="T23" fmla="*/ 1021 h 1247"/>
                <a:gd name="T24" fmla="*/ 284 w 907"/>
                <a:gd name="T25" fmla="*/ 1134 h 1247"/>
                <a:gd name="T26" fmla="*/ 454 w 907"/>
                <a:gd name="T27" fmla="*/ 1247 h 1247"/>
                <a:gd name="T28" fmla="*/ 454 w 907"/>
                <a:gd name="T29" fmla="*/ 1021 h 1247"/>
                <a:gd name="T30" fmla="*/ 567 w 907"/>
                <a:gd name="T31" fmla="*/ 794 h 1247"/>
                <a:gd name="T32" fmla="*/ 681 w 907"/>
                <a:gd name="T33" fmla="*/ 794 h 1247"/>
                <a:gd name="T34" fmla="*/ 737 w 907"/>
                <a:gd name="T35" fmla="*/ 737 h 1247"/>
                <a:gd name="T36" fmla="*/ 737 w 907"/>
                <a:gd name="T37" fmla="*/ 567 h 1247"/>
                <a:gd name="T38" fmla="*/ 907 w 907"/>
                <a:gd name="T39" fmla="*/ 397 h 1247"/>
                <a:gd name="T40" fmla="*/ 851 w 907"/>
                <a:gd name="T41" fmla="*/ 227 h 1247"/>
                <a:gd name="T42" fmla="*/ 624 w 907"/>
                <a:gd name="T43" fmla="*/ 113 h 1247"/>
                <a:gd name="T44" fmla="*/ 681 w 907"/>
                <a:gd name="T45" fmla="*/ 57 h 1247"/>
                <a:gd name="T46" fmla="*/ 624 w 907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247">
                  <a:moveTo>
                    <a:pt x="624" y="0"/>
                  </a:moveTo>
                  <a:lnTo>
                    <a:pt x="340" y="170"/>
                  </a:lnTo>
                  <a:lnTo>
                    <a:pt x="284" y="170"/>
                  </a:lnTo>
                  <a:lnTo>
                    <a:pt x="0" y="284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84" y="964"/>
                  </a:lnTo>
                  <a:lnTo>
                    <a:pt x="227" y="1021"/>
                  </a:lnTo>
                  <a:lnTo>
                    <a:pt x="284" y="1134"/>
                  </a:lnTo>
                  <a:lnTo>
                    <a:pt x="454" y="1247"/>
                  </a:lnTo>
                  <a:lnTo>
                    <a:pt x="454" y="102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907" y="397"/>
                  </a:lnTo>
                  <a:lnTo>
                    <a:pt x="851" y="227"/>
                  </a:lnTo>
                  <a:lnTo>
                    <a:pt x="624" y="113"/>
                  </a:lnTo>
                  <a:lnTo>
                    <a:pt x="681" y="57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Freeform 62">
              <a:extLst>
                <a:ext uri="{FF2B5EF4-FFF2-40B4-BE49-F238E27FC236}">
                  <a16:creationId xmlns:a16="http://schemas.microsoft.com/office/drawing/2014/main" id="{D2745DE7-7DBE-4E55-ADF5-8FBB5E012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453 w 1814"/>
                <a:gd name="T1" fmla="*/ 57 h 1475"/>
                <a:gd name="T2" fmla="*/ 397 w 1814"/>
                <a:gd name="T3" fmla="*/ 170 h 1475"/>
                <a:gd name="T4" fmla="*/ 397 w 1814"/>
                <a:gd name="T5" fmla="*/ 284 h 1475"/>
                <a:gd name="T6" fmla="*/ 340 w 1814"/>
                <a:gd name="T7" fmla="*/ 454 h 1475"/>
                <a:gd name="T8" fmla="*/ 170 w 1814"/>
                <a:gd name="T9" fmla="*/ 567 h 1475"/>
                <a:gd name="T10" fmla="*/ 0 w 1814"/>
                <a:gd name="T11" fmla="*/ 794 h 1475"/>
                <a:gd name="T12" fmla="*/ 0 w 1814"/>
                <a:gd name="T13" fmla="*/ 908 h 1475"/>
                <a:gd name="T14" fmla="*/ 56 w 1814"/>
                <a:gd name="T15" fmla="*/ 964 h 1475"/>
                <a:gd name="T16" fmla="*/ 56 w 1814"/>
                <a:gd name="T17" fmla="*/ 1248 h 1475"/>
                <a:gd name="T18" fmla="*/ 113 w 1814"/>
                <a:gd name="T19" fmla="*/ 1248 h 1475"/>
                <a:gd name="T20" fmla="*/ 510 w 1814"/>
                <a:gd name="T21" fmla="*/ 1304 h 1475"/>
                <a:gd name="T22" fmla="*/ 510 w 1814"/>
                <a:gd name="T23" fmla="*/ 1248 h 1475"/>
                <a:gd name="T24" fmla="*/ 623 w 1814"/>
                <a:gd name="T25" fmla="*/ 1191 h 1475"/>
                <a:gd name="T26" fmla="*/ 680 w 1814"/>
                <a:gd name="T27" fmla="*/ 1248 h 1475"/>
                <a:gd name="T28" fmla="*/ 737 w 1814"/>
                <a:gd name="T29" fmla="*/ 1191 h 1475"/>
                <a:gd name="T30" fmla="*/ 793 w 1814"/>
                <a:gd name="T31" fmla="*/ 1191 h 1475"/>
                <a:gd name="T32" fmla="*/ 964 w 1814"/>
                <a:gd name="T33" fmla="*/ 1361 h 1475"/>
                <a:gd name="T34" fmla="*/ 1020 w 1814"/>
                <a:gd name="T35" fmla="*/ 1361 h 1475"/>
                <a:gd name="T36" fmla="*/ 1190 w 1814"/>
                <a:gd name="T37" fmla="*/ 1418 h 1475"/>
                <a:gd name="T38" fmla="*/ 1247 w 1814"/>
                <a:gd name="T39" fmla="*/ 1304 h 1475"/>
                <a:gd name="T40" fmla="*/ 1304 w 1814"/>
                <a:gd name="T41" fmla="*/ 1418 h 1475"/>
                <a:gd name="T42" fmla="*/ 1360 w 1814"/>
                <a:gd name="T43" fmla="*/ 1361 h 1475"/>
                <a:gd name="T44" fmla="*/ 1587 w 1814"/>
                <a:gd name="T45" fmla="*/ 1475 h 1475"/>
                <a:gd name="T46" fmla="*/ 1757 w 1814"/>
                <a:gd name="T47" fmla="*/ 1361 h 1475"/>
                <a:gd name="T48" fmla="*/ 1814 w 1814"/>
                <a:gd name="T49" fmla="*/ 1418 h 1475"/>
                <a:gd name="T50" fmla="*/ 1814 w 1814"/>
                <a:gd name="T51" fmla="*/ 1134 h 1475"/>
                <a:gd name="T52" fmla="*/ 1757 w 1814"/>
                <a:gd name="T53" fmla="*/ 1021 h 1475"/>
                <a:gd name="T54" fmla="*/ 1814 w 1814"/>
                <a:gd name="T55" fmla="*/ 908 h 1475"/>
                <a:gd name="T56" fmla="*/ 1757 w 1814"/>
                <a:gd name="T57" fmla="*/ 908 h 1475"/>
                <a:gd name="T58" fmla="*/ 1814 w 1814"/>
                <a:gd name="T59" fmla="*/ 851 h 1475"/>
                <a:gd name="T60" fmla="*/ 1757 w 1814"/>
                <a:gd name="T61" fmla="*/ 681 h 1475"/>
                <a:gd name="T62" fmla="*/ 1531 w 1814"/>
                <a:gd name="T63" fmla="*/ 737 h 1475"/>
                <a:gd name="T64" fmla="*/ 1417 w 1814"/>
                <a:gd name="T65" fmla="*/ 851 h 1475"/>
                <a:gd name="T66" fmla="*/ 1304 w 1814"/>
                <a:gd name="T67" fmla="*/ 851 h 1475"/>
                <a:gd name="T68" fmla="*/ 1247 w 1814"/>
                <a:gd name="T69" fmla="*/ 737 h 1475"/>
                <a:gd name="T70" fmla="*/ 1247 w 1814"/>
                <a:gd name="T71" fmla="*/ 681 h 1475"/>
                <a:gd name="T72" fmla="*/ 1077 w 1814"/>
                <a:gd name="T73" fmla="*/ 567 h 1475"/>
                <a:gd name="T74" fmla="*/ 964 w 1814"/>
                <a:gd name="T75" fmla="*/ 397 h 1475"/>
                <a:gd name="T76" fmla="*/ 1020 w 1814"/>
                <a:gd name="T77" fmla="*/ 397 h 1475"/>
                <a:gd name="T78" fmla="*/ 1020 w 1814"/>
                <a:gd name="T79" fmla="*/ 341 h 1475"/>
                <a:gd name="T80" fmla="*/ 1077 w 1814"/>
                <a:gd name="T81" fmla="*/ 284 h 1475"/>
                <a:gd name="T82" fmla="*/ 1020 w 1814"/>
                <a:gd name="T83" fmla="*/ 170 h 1475"/>
                <a:gd name="T84" fmla="*/ 1020 w 1814"/>
                <a:gd name="T85" fmla="*/ 57 h 1475"/>
                <a:gd name="T86" fmla="*/ 964 w 1814"/>
                <a:gd name="T87" fmla="*/ 57 h 1475"/>
                <a:gd name="T88" fmla="*/ 907 w 1814"/>
                <a:gd name="T89" fmla="*/ 170 h 1475"/>
                <a:gd name="T90" fmla="*/ 850 w 1814"/>
                <a:gd name="T91" fmla="*/ 57 h 1475"/>
                <a:gd name="T92" fmla="*/ 737 w 1814"/>
                <a:gd name="T93" fmla="*/ 0 h 1475"/>
                <a:gd name="T94" fmla="*/ 623 w 1814"/>
                <a:gd name="T95" fmla="*/ 57 h 1475"/>
                <a:gd name="T96" fmla="*/ 453 w 1814"/>
                <a:gd name="T97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4" h="1475">
                  <a:moveTo>
                    <a:pt x="453" y="57"/>
                  </a:moveTo>
                  <a:lnTo>
                    <a:pt x="397" y="170"/>
                  </a:lnTo>
                  <a:lnTo>
                    <a:pt x="397" y="284"/>
                  </a:lnTo>
                  <a:lnTo>
                    <a:pt x="340" y="454"/>
                  </a:lnTo>
                  <a:lnTo>
                    <a:pt x="170" y="567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6" y="964"/>
                  </a:lnTo>
                  <a:lnTo>
                    <a:pt x="56" y="1248"/>
                  </a:lnTo>
                  <a:lnTo>
                    <a:pt x="113" y="1248"/>
                  </a:lnTo>
                  <a:lnTo>
                    <a:pt x="510" y="1304"/>
                  </a:lnTo>
                  <a:lnTo>
                    <a:pt x="510" y="1248"/>
                  </a:lnTo>
                  <a:lnTo>
                    <a:pt x="623" y="1191"/>
                  </a:lnTo>
                  <a:lnTo>
                    <a:pt x="680" y="1248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190" y="1418"/>
                  </a:lnTo>
                  <a:lnTo>
                    <a:pt x="1247" y="1304"/>
                  </a:lnTo>
                  <a:lnTo>
                    <a:pt x="1304" y="1418"/>
                  </a:lnTo>
                  <a:lnTo>
                    <a:pt x="1360" y="1361"/>
                  </a:lnTo>
                  <a:lnTo>
                    <a:pt x="1587" y="1475"/>
                  </a:lnTo>
                  <a:lnTo>
                    <a:pt x="1757" y="1361"/>
                  </a:lnTo>
                  <a:lnTo>
                    <a:pt x="1814" y="1418"/>
                  </a:lnTo>
                  <a:lnTo>
                    <a:pt x="1814" y="1134"/>
                  </a:lnTo>
                  <a:lnTo>
                    <a:pt x="1757" y="1021"/>
                  </a:lnTo>
                  <a:lnTo>
                    <a:pt x="1814" y="908"/>
                  </a:lnTo>
                  <a:lnTo>
                    <a:pt x="1757" y="908"/>
                  </a:lnTo>
                  <a:lnTo>
                    <a:pt x="1814" y="851"/>
                  </a:lnTo>
                  <a:lnTo>
                    <a:pt x="1757" y="681"/>
                  </a:lnTo>
                  <a:lnTo>
                    <a:pt x="1531" y="737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247" y="737"/>
                  </a:lnTo>
                  <a:lnTo>
                    <a:pt x="1247" y="681"/>
                  </a:lnTo>
                  <a:lnTo>
                    <a:pt x="1077" y="567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1077" y="284"/>
                  </a:lnTo>
                  <a:lnTo>
                    <a:pt x="1020" y="17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07" y="170"/>
                  </a:lnTo>
                  <a:lnTo>
                    <a:pt x="850" y="57"/>
                  </a:lnTo>
                  <a:lnTo>
                    <a:pt x="737" y="0"/>
                  </a:lnTo>
                  <a:lnTo>
                    <a:pt x="623" y="57"/>
                  </a:lnTo>
                  <a:lnTo>
                    <a:pt x="45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63">
              <a:extLst>
                <a:ext uri="{FF2B5EF4-FFF2-40B4-BE49-F238E27FC236}">
                  <a16:creationId xmlns:a16="http://schemas.microsoft.com/office/drawing/2014/main" id="{A3DA8C92-6D79-4FD1-9D96-A6207D257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235"/>
              <a:ext cx="680" cy="454"/>
            </a:xfrm>
            <a:custGeom>
              <a:avLst/>
              <a:gdLst>
                <a:gd name="T0" fmla="*/ 680 w 680"/>
                <a:gd name="T1" fmla="*/ 397 h 454"/>
                <a:gd name="T2" fmla="*/ 624 w 680"/>
                <a:gd name="T3" fmla="*/ 341 h 454"/>
                <a:gd name="T4" fmla="*/ 454 w 680"/>
                <a:gd name="T5" fmla="*/ 341 h 454"/>
                <a:gd name="T6" fmla="*/ 340 w 680"/>
                <a:gd name="T7" fmla="*/ 57 h 454"/>
                <a:gd name="T8" fmla="*/ 283 w 680"/>
                <a:gd name="T9" fmla="*/ 57 h 454"/>
                <a:gd name="T10" fmla="*/ 227 w 680"/>
                <a:gd name="T11" fmla="*/ 170 h 454"/>
                <a:gd name="T12" fmla="*/ 170 w 680"/>
                <a:gd name="T13" fmla="*/ 114 h 454"/>
                <a:gd name="T14" fmla="*/ 170 w 680"/>
                <a:gd name="T15" fmla="*/ 57 h 454"/>
                <a:gd name="T16" fmla="*/ 113 w 680"/>
                <a:gd name="T17" fmla="*/ 0 h 454"/>
                <a:gd name="T18" fmla="*/ 0 w 680"/>
                <a:gd name="T19" fmla="*/ 170 h 454"/>
                <a:gd name="T20" fmla="*/ 397 w 680"/>
                <a:gd name="T21" fmla="*/ 454 h 454"/>
                <a:gd name="T22" fmla="*/ 567 w 680"/>
                <a:gd name="T23" fmla="*/ 454 h 454"/>
                <a:gd name="T24" fmla="*/ 680 w 68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680" y="397"/>
                  </a:moveTo>
                  <a:lnTo>
                    <a:pt x="624" y="341"/>
                  </a:lnTo>
                  <a:lnTo>
                    <a:pt x="454" y="341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397" y="454"/>
                  </a:lnTo>
                  <a:lnTo>
                    <a:pt x="567" y="454"/>
                  </a:lnTo>
                  <a:lnTo>
                    <a:pt x="68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6" name="Freeform 64">
              <a:extLst>
                <a:ext uri="{FF2B5EF4-FFF2-40B4-BE49-F238E27FC236}">
                  <a16:creationId xmlns:a16="http://schemas.microsoft.com/office/drawing/2014/main" id="{AB015FBE-3C1A-4F6D-8546-A571FCF96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3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170 h 227"/>
                <a:gd name="T4" fmla="*/ 170 w 283"/>
                <a:gd name="T5" fmla="*/ 227 h 227"/>
                <a:gd name="T6" fmla="*/ 0 w 283"/>
                <a:gd name="T7" fmla="*/ 170 h 227"/>
                <a:gd name="T8" fmla="*/ 113 w 283"/>
                <a:gd name="T9" fmla="*/ 0 h 227"/>
                <a:gd name="T10" fmla="*/ 283 w 283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170"/>
                  </a:lnTo>
                  <a:lnTo>
                    <a:pt x="170" y="227"/>
                  </a:lnTo>
                  <a:lnTo>
                    <a:pt x="0" y="170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97" name="Group 65">
            <a:extLst>
              <a:ext uri="{FF2B5EF4-FFF2-40B4-BE49-F238E27FC236}">
                <a16:creationId xmlns:a16="http://schemas.microsoft.com/office/drawing/2014/main" id="{1E096975-01B2-46FE-A1D5-B4841FF646CB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18498" name="Group 66">
              <a:extLst>
                <a:ext uri="{FF2B5EF4-FFF2-40B4-BE49-F238E27FC236}">
                  <a16:creationId xmlns:a16="http://schemas.microsoft.com/office/drawing/2014/main" id="{34BCD25A-D86A-46CC-ABA3-10EE2DE87A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18499" name="WordArt 67">
                <a:extLst>
                  <a:ext uri="{FF2B5EF4-FFF2-40B4-BE49-F238E27FC236}">
                    <a16:creationId xmlns:a16="http://schemas.microsoft.com/office/drawing/2014/main" id="{5CB3EE0D-5232-4713-8247-5496B184A9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8500" name="WordArt 68">
                <a:extLst>
                  <a:ext uri="{FF2B5EF4-FFF2-40B4-BE49-F238E27FC236}">
                    <a16:creationId xmlns:a16="http://schemas.microsoft.com/office/drawing/2014/main" id="{6B65BCE6-D0C1-459D-A623-049DE125D0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18501" name="Group 69">
              <a:extLst>
                <a:ext uri="{FF2B5EF4-FFF2-40B4-BE49-F238E27FC236}">
                  <a16:creationId xmlns:a16="http://schemas.microsoft.com/office/drawing/2014/main" id="{658DFF06-A87F-44FC-88D3-3B7F01B27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18502" name="WordArt 70">
                <a:extLst>
                  <a:ext uri="{FF2B5EF4-FFF2-40B4-BE49-F238E27FC236}">
                    <a16:creationId xmlns:a16="http://schemas.microsoft.com/office/drawing/2014/main" id="{3248E4C5-0A02-4294-B58C-791C15C8E7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8503" name="WordArt 71">
                <a:extLst>
                  <a:ext uri="{FF2B5EF4-FFF2-40B4-BE49-F238E27FC236}">
                    <a16:creationId xmlns:a16="http://schemas.microsoft.com/office/drawing/2014/main" id="{F1A8D667-21E2-4C3B-9387-5B67F599B5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18504" name="Group 72">
              <a:extLst>
                <a:ext uri="{FF2B5EF4-FFF2-40B4-BE49-F238E27FC236}">
                  <a16:creationId xmlns:a16="http://schemas.microsoft.com/office/drawing/2014/main" id="{B617A3AC-8C65-4188-902D-9AE0D23E65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18505" name="WordArt 73">
                <a:extLst>
                  <a:ext uri="{FF2B5EF4-FFF2-40B4-BE49-F238E27FC236}">
                    <a16:creationId xmlns:a16="http://schemas.microsoft.com/office/drawing/2014/main" id="{9CE38269-6D5A-487A-9E1B-B738C5F94B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8506" name="WordArt 74">
                <a:extLst>
                  <a:ext uri="{FF2B5EF4-FFF2-40B4-BE49-F238E27FC236}">
                    <a16:creationId xmlns:a16="http://schemas.microsoft.com/office/drawing/2014/main" id="{4DA8A959-D614-47D5-8480-BE3B045C47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18507" name="Group 75">
              <a:extLst>
                <a:ext uri="{FF2B5EF4-FFF2-40B4-BE49-F238E27FC236}">
                  <a16:creationId xmlns:a16="http://schemas.microsoft.com/office/drawing/2014/main" id="{66B8AE88-5773-42E4-A3DE-5C28C343D9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18508" name="WordArt 76">
                <a:extLst>
                  <a:ext uri="{FF2B5EF4-FFF2-40B4-BE49-F238E27FC236}">
                    <a16:creationId xmlns:a16="http://schemas.microsoft.com/office/drawing/2014/main" id="{90163F89-037D-4C4A-9095-320564CDE2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8509" name="WordArt 77">
                <a:extLst>
                  <a:ext uri="{FF2B5EF4-FFF2-40B4-BE49-F238E27FC236}">
                    <a16:creationId xmlns:a16="http://schemas.microsoft.com/office/drawing/2014/main" id="{275C5B74-4AED-4F2B-9B86-D30A024158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18510" name="Group 78">
              <a:extLst>
                <a:ext uri="{FF2B5EF4-FFF2-40B4-BE49-F238E27FC236}">
                  <a16:creationId xmlns:a16="http://schemas.microsoft.com/office/drawing/2014/main" id="{B764F901-8B40-467E-8B74-3AE32A4B82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18511" name="WordArt 79">
                <a:extLst>
                  <a:ext uri="{FF2B5EF4-FFF2-40B4-BE49-F238E27FC236}">
                    <a16:creationId xmlns:a16="http://schemas.microsoft.com/office/drawing/2014/main" id="{BDCD4B9F-C993-4DDC-8088-4284330287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8512" name="WordArt 80">
                <a:extLst>
                  <a:ext uri="{FF2B5EF4-FFF2-40B4-BE49-F238E27FC236}">
                    <a16:creationId xmlns:a16="http://schemas.microsoft.com/office/drawing/2014/main" id="{E3E9B272-D3E9-4F59-80E0-0157BAD1E6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18513" name="Group 81">
              <a:extLst>
                <a:ext uri="{FF2B5EF4-FFF2-40B4-BE49-F238E27FC236}">
                  <a16:creationId xmlns:a16="http://schemas.microsoft.com/office/drawing/2014/main" id="{AA75E032-1194-4DA4-9C8C-04BC78BE51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18514" name="WordArt 82">
                <a:extLst>
                  <a:ext uri="{FF2B5EF4-FFF2-40B4-BE49-F238E27FC236}">
                    <a16:creationId xmlns:a16="http://schemas.microsoft.com/office/drawing/2014/main" id="{27C84146-EB1B-4000-9320-F8C3A73A86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8515" name="WordArt 83">
                <a:extLst>
                  <a:ext uri="{FF2B5EF4-FFF2-40B4-BE49-F238E27FC236}">
                    <a16:creationId xmlns:a16="http://schemas.microsoft.com/office/drawing/2014/main" id="{4D97DE23-1D15-419C-87DF-4FC181F99B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18516" name="Group 84">
              <a:extLst>
                <a:ext uri="{FF2B5EF4-FFF2-40B4-BE49-F238E27FC236}">
                  <a16:creationId xmlns:a16="http://schemas.microsoft.com/office/drawing/2014/main" id="{B0116215-2AFB-448A-B19F-CDFE8114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18517" name="WordArt 85">
                <a:extLst>
                  <a:ext uri="{FF2B5EF4-FFF2-40B4-BE49-F238E27FC236}">
                    <a16:creationId xmlns:a16="http://schemas.microsoft.com/office/drawing/2014/main" id="{754E3AB4-627C-4636-9BFF-2C056DD023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8518" name="WordArt 86">
                <a:extLst>
                  <a:ext uri="{FF2B5EF4-FFF2-40B4-BE49-F238E27FC236}">
                    <a16:creationId xmlns:a16="http://schemas.microsoft.com/office/drawing/2014/main" id="{90521A39-D2E0-46A7-BA3C-FC9B1BD293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8519" name="Group 87">
              <a:extLst>
                <a:ext uri="{FF2B5EF4-FFF2-40B4-BE49-F238E27FC236}">
                  <a16:creationId xmlns:a16="http://schemas.microsoft.com/office/drawing/2014/main" id="{D019300D-45AD-469B-AA60-46D3B90059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18520" name="WordArt 88">
                <a:extLst>
                  <a:ext uri="{FF2B5EF4-FFF2-40B4-BE49-F238E27FC236}">
                    <a16:creationId xmlns:a16="http://schemas.microsoft.com/office/drawing/2014/main" id="{79464C32-9FFA-4231-BC4F-D004CE56B5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8521" name="WordArt 89">
                <a:extLst>
                  <a:ext uri="{FF2B5EF4-FFF2-40B4-BE49-F238E27FC236}">
                    <a16:creationId xmlns:a16="http://schemas.microsoft.com/office/drawing/2014/main" id="{24A19E9A-3F11-4344-9623-7C1788F13E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18522" name="Group 90">
              <a:extLst>
                <a:ext uri="{FF2B5EF4-FFF2-40B4-BE49-F238E27FC236}">
                  <a16:creationId xmlns:a16="http://schemas.microsoft.com/office/drawing/2014/main" id="{7881524D-C23F-4876-802E-7E7B159D0E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18523" name="WordArt 91">
                <a:extLst>
                  <a:ext uri="{FF2B5EF4-FFF2-40B4-BE49-F238E27FC236}">
                    <a16:creationId xmlns:a16="http://schemas.microsoft.com/office/drawing/2014/main" id="{C15F9503-41AE-499F-969C-C118890CD3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8524" name="WordArt 92">
                <a:extLst>
                  <a:ext uri="{FF2B5EF4-FFF2-40B4-BE49-F238E27FC236}">
                    <a16:creationId xmlns:a16="http://schemas.microsoft.com/office/drawing/2014/main" id="{0196F3E1-FDEA-4024-B62E-22ABC68165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18525" name="Group 93">
              <a:extLst>
                <a:ext uri="{FF2B5EF4-FFF2-40B4-BE49-F238E27FC236}">
                  <a16:creationId xmlns:a16="http://schemas.microsoft.com/office/drawing/2014/main" id="{9EDF9284-EE32-4FE8-B2AC-4FA527EB5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18526" name="WordArt 94">
                <a:extLst>
                  <a:ext uri="{FF2B5EF4-FFF2-40B4-BE49-F238E27FC236}">
                    <a16:creationId xmlns:a16="http://schemas.microsoft.com/office/drawing/2014/main" id="{C1201A94-BC64-4580-862C-3DACA40E29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8527" name="WordArt 95">
                <a:extLst>
                  <a:ext uri="{FF2B5EF4-FFF2-40B4-BE49-F238E27FC236}">
                    <a16:creationId xmlns:a16="http://schemas.microsoft.com/office/drawing/2014/main" id="{251D12F6-D7E7-49F5-842C-348DD4CBF3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18528" name="Group 96">
              <a:extLst>
                <a:ext uri="{FF2B5EF4-FFF2-40B4-BE49-F238E27FC236}">
                  <a16:creationId xmlns:a16="http://schemas.microsoft.com/office/drawing/2014/main" id="{AD1BC386-A07C-4D59-9AEC-EC7E02B262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18529" name="WordArt 97">
                <a:extLst>
                  <a:ext uri="{FF2B5EF4-FFF2-40B4-BE49-F238E27FC236}">
                    <a16:creationId xmlns:a16="http://schemas.microsoft.com/office/drawing/2014/main" id="{DF89D4FF-C2E6-4338-8BA8-87DCFB7A59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8530" name="WordArt 98">
                <a:extLst>
                  <a:ext uri="{FF2B5EF4-FFF2-40B4-BE49-F238E27FC236}">
                    <a16:creationId xmlns:a16="http://schemas.microsoft.com/office/drawing/2014/main" id="{4F4745B3-8041-4F0D-9432-3695C4F5A3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18531" name="Group 99">
              <a:extLst>
                <a:ext uri="{FF2B5EF4-FFF2-40B4-BE49-F238E27FC236}">
                  <a16:creationId xmlns:a16="http://schemas.microsoft.com/office/drawing/2014/main" id="{76741841-E173-4D66-ADF7-B7C5BDB29E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18532" name="WordArt 100">
                <a:extLst>
                  <a:ext uri="{FF2B5EF4-FFF2-40B4-BE49-F238E27FC236}">
                    <a16:creationId xmlns:a16="http://schemas.microsoft.com/office/drawing/2014/main" id="{8BC9646E-64BE-47B1-AF2D-9E458E4B12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8533" name="WordArt 101">
                <a:extLst>
                  <a:ext uri="{FF2B5EF4-FFF2-40B4-BE49-F238E27FC236}">
                    <a16:creationId xmlns:a16="http://schemas.microsoft.com/office/drawing/2014/main" id="{8D4F58AB-CA0B-418D-B976-1797CDE0AA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18534" name="Group 102">
              <a:extLst>
                <a:ext uri="{FF2B5EF4-FFF2-40B4-BE49-F238E27FC236}">
                  <a16:creationId xmlns:a16="http://schemas.microsoft.com/office/drawing/2014/main" id="{0EF5631D-E537-4A4A-AC34-C74EA3A45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18535" name="WordArt 103">
                <a:extLst>
                  <a:ext uri="{FF2B5EF4-FFF2-40B4-BE49-F238E27FC236}">
                    <a16:creationId xmlns:a16="http://schemas.microsoft.com/office/drawing/2014/main" id="{C5ABBF01-EFC3-461E-BEF3-034F29F0F4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8536" name="WordArt 104">
                <a:extLst>
                  <a:ext uri="{FF2B5EF4-FFF2-40B4-BE49-F238E27FC236}">
                    <a16:creationId xmlns:a16="http://schemas.microsoft.com/office/drawing/2014/main" id="{CFCAE338-DD61-4D9F-A4E2-BD9950E34A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18537" name="Group 105">
              <a:extLst>
                <a:ext uri="{FF2B5EF4-FFF2-40B4-BE49-F238E27FC236}">
                  <a16:creationId xmlns:a16="http://schemas.microsoft.com/office/drawing/2014/main" id="{ED61060B-5AA4-409F-9A78-D44FCDF3F1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18538" name="WordArt 106">
                <a:extLst>
                  <a:ext uri="{FF2B5EF4-FFF2-40B4-BE49-F238E27FC236}">
                    <a16:creationId xmlns:a16="http://schemas.microsoft.com/office/drawing/2014/main" id="{DAD62456-05AC-4C46-A3F6-269B4B62E7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8539" name="WordArt 107">
                <a:extLst>
                  <a:ext uri="{FF2B5EF4-FFF2-40B4-BE49-F238E27FC236}">
                    <a16:creationId xmlns:a16="http://schemas.microsoft.com/office/drawing/2014/main" id="{42E472EA-C79F-4F01-9897-2AF5EB1F50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18540" name="Group 108">
              <a:extLst>
                <a:ext uri="{FF2B5EF4-FFF2-40B4-BE49-F238E27FC236}">
                  <a16:creationId xmlns:a16="http://schemas.microsoft.com/office/drawing/2014/main" id="{0D7BAD93-E71B-473B-8B3E-B576957BF9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18541" name="WordArt 109">
                <a:extLst>
                  <a:ext uri="{FF2B5EF4-FFF2-40B4-BE49-F238E27FC236}">
                    <a16:creationId xmlns:a16="http://schemas.microsoft.com/office/drawing/2014/main" id="{96439028-424E-4E48-A002-605744859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8542" name="WordArt 110">
                <a:extLst>
                  <a:ext uri="{FF2B5EF4-FFF2-40B4-BE49-F238E27FC236}">
                    <a16:creationId xmlns:a16="http://schemas.microsoft.com/office/drawing/2014/main" id="{9D9ED23C-F9C8-4B96-ACE4-8ABADE847C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18543" name="Group 111">
              <a:extLst>
                <a:ext uri="{FF2B5EF4-FFF2-40B4-BE49-F238E27FC236}">
                  <a16:creationId xmlns:a16="http://schemas.microsoft.com/office/drawing/2014/main" id="{B6433CF8-3923-478C-9A63-53033F4467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18544" name="WordArt 112">
                <a:extLst>
                  <a:ext uri="{FF2B5EF4-FFF2-40B4-BE49-F238E27FC236}">
                    <a16:creationId xmlns:a16="http://schemas.microsoft.com/office/drawing/2014/main" id="{A8DBEA61-B35A-491E-9252-C92A0C5B45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8545" name="WordArt 113">
                <a:extLst>
                  <a:ext uri="{FF2B5EF4-FFF2-40B4-BE49-F238E27FC236}">
                    <a16:creationId xmlns:a16="http://schemas.microsoft.com/office/drawing/2014/main" id="{45CCD771-711E-4681-B8A2-05916D0DA9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18546" name="Group 114">
              <a:extLst>
                <a:ext uri="{FF2B5EF4-FFF2-40B4-BE49-F238E27FC236}">
                  <a16:creationId xmlns:a16="http://schemas.microsoft.com/office/drawing/2014/main" id="{91F24B35-AB54-46BA-9A81-2605CB4B5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18547" name="WordArt 115">
                <a:extLst>
                  <a:ext uri="{FF2B5EF4-FFF2-40B4-BE49-F238E27FC236}">
                    <a16:creationId xmlns:a16="http://schemas.microsoft.com/office/drawing/2014/main" id="{0B20AEAE-9EF6-473B-A9C6-7E891659D3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8548" name="WordArt 116">
                <a:extLst>
                  <a:ext uri="{FF2B5EF4-FFF2-40B4-BE49-F238E27FC236}">
                    <a16:creationId xmlns:a16="http://schemas.microsoft.com/office/drawing/2014/main" id="{6E4F93A9-D766-409D-9EAF-CE35C93AC7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18549" name="Group 117">
              <a:extLst>
                <a:ext uri="{FF2B5EF4-FFF2-40B4-BE49-F238E27FC236}">
                  <a16:creationId xmlns:a16="http://schemas.microsoft.com/office/drawing/2014/main" id="{25BE159E-2C8E-4754-8988-1953CD5B83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18550" name="WordArt 118">
                <a:extLst>
                  <a:ext uri="{FF2B5EF4-FFF2-40B4-BE49-F238E27FC236}">
                    <a16:creationId xmlns:a16="http://schemas.microsoft.com/office/drawing/2014/main" id="{2A87A802-8103-4357-BD9E-060A39D7A5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8551" name="WordArt 119">
                <a:extLst>
                  <a:ext uri="{FF2B5EF4-FFF2-40B4-BE49-F238E27FC236}">
                    <a16:creationId xmlns:a16="http://schemas.microsoft.com/office/drawing/2014/main" id="{4F2D1718-C901-4895-9AB9-048ED47187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18552" name="Group 120">
              <a:extLst>
                <a:ext uri="{FF2B5EF4-FFF2-40B4-BE49-F238E27FC236}">
                  <a16:creationId xmlns:a16="http://schemas.microsoft.com/office/drawing/2014/main" id="{DAF45591-933A-4605-B334-24A9435445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18553" name="WordArt 121">
                <a:extLst>
                  <a:ext uri="{FF2B5EF4-FFF2-40B4-BE49-F238E27FC236}">
                    <a16:creationId xmlns:a16="http://schemas.microsoft.com/office/drawing/2014/main" id="{8AF336E7-068E-48E5-A027-6E8290D37D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8554" name="WordArt 122">
                <a:extLst>
                  <a:ext uri="{FF2B5EF4-FFF2-40B4-BE49-F238E27FC236}">
                    <a16:creationId xmlns:a16="http://schemas.microsoft.com/office/drawing/2014/main" id="{4BD0BFE5-03E3-429F-8D95-73138C97B0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18555" name="Group 123">
              <a:extLst>
                <a:ext uri="{FF2B5EF4-FFF2-40B4-BE49-F238E27FC236}">
                  <a16:creationId xmlns:a16="http://schemas.microsoft.com/office/drawing/2014/main" id="{A95EA3F9-BA74-43AD-B775-02AAA77F97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18556" name="WordArt 124">
                <a:extLst>
                  <a:ext uri="{FF2B5EF4-FFF2-40B4-BE49-F238E27FC236}">
                    <a16:creationId xmlns:a16="http://schemas.microsoft.com/office/drawing/2014/main" id="{5CAF250E-8620-449C-9B94-424E851D82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8557" name="WordArt 125">
                <a:extLst>
                  <a:ext uri="{FF2B5EF4-FFF2-40B4-BE49-F238E27FC236}">
                    <a16:creationId xmlns:a16="http://schemas.microsoft.com/office/drawing/2014/main" id="{B966E838-70EA-40A6-8A55-F7D995C5E1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18558" name="Group 126">
              <a:extLst>
                <a:ext uri="{FF2B5EF4-FFF2-40B4-BE49-F238E27FC236}">
                  <a16:creationId xmlns:a16="http://schemas.microsoft.com/office/drawing/2014/main" id="{B8B34EB2-E9B8-4957-960D-4618B02B0C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18559" name="WordArt 127">
                <a:extLst>
                  <a:ext uri="{FF2B5EF4-FFF2-40B4-BE49-F238E27FC236}">
                    <a16:creationId xmlns:a16="http://schemas.microsoft.com/office/drawing/2014/main" id="{63414A0D-DBC2-4CA5-8B4A-59E45682B3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18560" name="WordArt 128">
                <a:extLst>
                  <a:ext uri="{FF2B5EF4-FFF2-40B4-BE49-F238E27FC236}">
                    <a16:creationId xmlns:a16="http://schemas.microsoft.com/office/drawing/2014/main" id="{A43918D1-111D-4287-9BE3-19826EF401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18561" name="Group 129">
              <a:extLst>
                <a:ext uri="{FF2B5EF4-FFF2-40B4-BE49-F238E27FC236}">
                  <a16:creationId xmlns:a16="http://schemas.microsoft.com/office/drawing/2014/main" id="{FF791D0B-6542-4230-99BD-0A2D461E11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18562" name="WordArt 130">
                <a:extLst>
                  <a:ext uri="{FF2B5EF4-FFF2-40B4-BE49-F238E27FC236}">
                    <a16:creationId xmlns:a16="http://schemas.microsoft.com/office/drawing/2014/main" id="{149F56E8-7528-413A-A90C-DD30B09692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8563" name="WordArt 131">
                <a:extLst>
                  <a:ext uri="{FF2B5EF4-FFF2-40B4-BE49-F238E27FC236}">
                    <a16:creationId xmlns:a16="http://schemas.microsoft.com/office/drawing/2014/main" id="{AB488495-E3CF-4A2E-8BAA-7DED447535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18564" name="Group 132">
              <a:extLst>
                <a:ext uri="{FF2B5EF4-FFF2-40B4-BE49-F238E27FC236}">
                  <a16:creationId xmlns:a16="http://schemas.microsoft.com/office/drawing/2014/main" id="{B01E57C2-D62A-413B-9D1B-4E2A3895CB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18565" name="WordArt 133">
                <a:extLst>
                  <a:ext uri="{FF2B5EF4-FFF2-40B4-BE49-F238E27FC236}">
                    <a16:creationId xmlns:a16="http://schemas.microsoft.com/office/drawing/2014/main" id="{6B26DABD-BCE7-419A-9BF0-7AFBFE60EE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8566" name="WordArt 134">
                <a:extLst>
                  <a:ext uri="{FF2B5EF4-FFF2-40B4-BE49-F238E27FC236}">
                    <a16:creationId xmlns:a16="http://schemas.microsoft.com/office/drawing/2014/main" id="{C841D9D5-1A95-45F9-B5AF-CDD4706083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18567" name="Group 135">
              <a:extLst>
                <a:ext uri="{FF2B5EF4-FFF2-40B4-BE49-F238E27FC236}">
                  <a16:creationId xmlns:a16="http://schemas.microsoft.com/office/drawing/2014/main" id="{F39BEF31-E213-4AB1-B5B7-E3D057525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18568" name="WordArt 136">
                <a:extLst>
                  <a:ext uri="{FF2B5EF4-FFF2-40B4-BE49-F238E27FC236}">
                    <a16:creationId xmlns:a16="http://schemas.microsoft.com/office/drawing/2014/main" id="{23EDB452-CB8E-4627-8DEF-E8BEBDD441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8569" name="WordArt 137">
                <a:extLst>
                  <a:ext uri="{FF2B5EF4-FFF2-40B4-BE49-F238E27FC236}">
                    <a16:creationId xmlns:a16="http://schemas.microsoft.com/office/drawing/2014/main" id="{3B72E7DA-FBC4-4F09-9C4E-53D2062891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18570" name="Group 138">
              <a:extLst>
                <a:ext uri="{FF2B5EF4-FFF2-40B4-BE49-F238E27FC236}">
                  <a16:creationId xmlns:a16="http://schemas.microsoft.com/office/drawing/2014/main" id="{77B50404-F399-44E2-BD74-F22FCE550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18571" name="WordArt 139">
                <a:extLst>
                  <a:ext uri="{FF2B5EF4-FFF2-40B4-BE49-F238E27FC236}">
                    <a16:creationId xmlns:a16="http://schemas.microsoft.com/office/drawing/2014/main" id="{7842CA3F-2F9C-47FC-9F53-52ACA8F978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18572" name="WordArt 140">
                <a:extLst>
                  <a:ext uri="{FF2B5EF4-FFF2-40B4-BE49-F238E27FC236}">
                    <a16:creationId xmlns:a16="http://schemas.microsoft.com/office/drawing/2014/main" id="{27933ED4-27C1-4307-8FC4-A5C63D4739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18573" name="Group 141">
              <a:extLst>
                <a:ext uri="{FF2B5EF4-FFF2-40B4-BE49-F238E27FC236}">
                  <a16:creationId xmlns:a16="http://schemas.microsoft.com/office/drawing/2014/main" id="{86A7A478-5EBD-4B53-BA2E-344E2773C0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18574" name="WordArt 142">
                <a:extLst>
                  <a:ext uri="{FF2B5EF4-FFF2-40B4-BE49-F238E27FC236}">
                    <a16:creationId xmlns:a16="http://schemas.microsoft.com/office/drawing/2014/main" id="{FC55CE7B-5EA0-4911-A909-8844EBE54D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8575" name="WordArt 143">
                <a:extLst>
                  <a:ext uri="{FF2B5EF4-FFF2-40B4-BE49-F238E27FC236}">
                    <a16:creationId xmlns:a16="http://schemas.microsoft.com/office/drawing/2014/main" id="{8B9E7151-8FC0-4CA6-AB11-5F85A8A005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18576" name="Group 144">
              <a:extLst>
                <a:ext uri="{FF2B5EF4-FFF2-40B4-BE49-F238E27FC236}">
                  <a16:creationId xmlns:a16="http://schemas.microsoft.com/office/drawing/2014/main" id="{3EE156EF-97EF-48D3-BF63-0DE0EA3A71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18577" name="WordArt 145">
                <a:extLst>
                  <a:ext uri="{FF2B5EF4-FFF2-40B4-BE49-F238E27FC236}">
                    <a16:creationId xmlns:a16="http://schemas.microsoft.com/office/drawing/2014/main" id="{80695556-3DAE-40A4-952E-067276BA42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8578" name="WordArt 146">
                <a:extLst>
                  <a:ext uri="{FF2B5EF4-FFF2-40B4-BE49-F238E27FC236}">
                    <a16:creationId xmlns:a16="http://schemas.microsoft.com/office/drawing/2014/main" id="{1539DFB6-D38A-442C-A348-A4A6F6C11B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18579" name="Group 147">
              <a:extLst>
                <a:ext uri="{FF2B5EF4-FFF2-40B4-BE49-F238E27FC236}">
                  <a16:creationId xmlns:a16="http://schemas.microsoft.com/office/drawing/2014/main" id="{37DBAD3D-AB59-40C4-95B4-0A5C63BFF2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18580" name="WordArt 148">
                <a:extLst>
                  <a:ext uri="{FF2B5EF4-FFF2-40B4-BE49-F238E27FC236}">
                    <a16:creationId xmlns:a16="http://schemas.microsoft.com/office/drawing/2014/main" id="{75286205-0341-4FD6-BA7E-7721E6A2BC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8581" name="WordArt 149">
                <a:extLst>
                  <a:ext uri="{FF2B5EF4-FFF2-40B4-BE49-F238E27FC236}">
                    <a16:creationId xmlns:a16="http://schemas.microsoft.com/office/drawing/2014/main" id="{AC32C0A3-61ED-47CF-B672-3BA4F28763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18582" name="Group 150">
              <a:extLst>
                <a:ext uri="{FF2B5EF4-FFF2-40B4-BE49-F238E27FC236}">
                  <a16:creationId xmlns:a16="http://schemas.microsoft.com/office/drawing/2014/main" id="{39B7EEC2-504C-40F3-BB5A-CE16063E0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18583" name="WordArt 151">
                <a:extLst>
                  <a:ext uri="{FF2B5EF4-FFF2-40B4-BE49-F238E27FC236}">
                    <a16:creationId xmlns:a16="http://schemas.microsoft.com/office/drawing/2014/main" id="{F81C1574-91D3-47EF-A989-1A61B1B4DE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8584" name="WordArt 152">
                <a:extLst>
                  <a:ext uri="{FF2B5EF4-FFF2-40B4-BE49-F238E27FC236}">
                    <a16:creationId xmlns:a16="http://schemas.microsoft.com/office/drawing/2014/main" id="{5059A3BA-DE84-41D2-B53E-0F0214FB03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18585" name="Group 153">
              <a:extLst>
                <a:ext uri="{FF2B5EF4-FFF2-40B4-BE49-F238E27FC236}">
                  <a16:creationId xmlns:a16="http://schemas.microsoft.com/office/drawing/2014/main" id="{A39F1DF9-CE01-4423-93C7-3CC645765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18586" name="WordArt 154">
                <a:extLst>
                  <a:ext uri="{FF2B5EF4-FFF2-40B4-BE49-F238E27FC236}">
                    <a16:creationId xmlns:a16="http://schemas.microsoft.com/office/drawing/2014/main" id="{5D7AE0B9-DEF9-43DE-BCD6-F31CC14809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18587" name="WordArt 155">
                <a:extLst>
                  <a:ext uri="{FF2B5EF4-FFF2-40B4-BE49-F238E27FC236}">
                    <a16:creationId xmlns:a16="http://schemas.microsoft.com/office/drawing/2014/main" id="{15F0CF18-2044-4D90-8218-A8B5F7F7F1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18588" name="Group 156">
              <a:extLst>
                <a:ext uri="{FF2B5EF4-FFF2-40B4-BE49-F238E27FC236}">
                  <a16:creationId xmlns:a16="http://schemas.microsoft.com/office/drawing/2014/main" id="{1AFF1621-D739-473F-9600-D428EB4424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18589" name="WordArt 157">
                <a:extLst>
                  <a:ext uri="{FF2B5EF4-FFF2-40B4-BE49-F238E27FC236}">
                    <a16:creationId xmlns:a16="http://schemas.microsoft.com/office/drawing/2014/main" id="{3D41B8F0-01E0-4111-9D62-CFD3756E7B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8590" name="WordArt 158">
                <a:extLst>
                  <a:ext uri="{FF2B5EF4-FFF2-40B4-BE49-F238E27FC236}">
                    <a16:creationId xmlns:a16="http://schemas.microsoft.com/office/drawing/2014/main" id="{345A6C4D-08F5-4287-BD0F-B11364676F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18591" name="Group 159">
              <a:extLst>
                <a:ext uri="{FF2B5EF4-FFF2-40B4-BE49-F238E27FC236}">
                  <a16:creationId xmlns:a16="http://schemas.microsoft.com/office/drawing/2014/main" id="{77C02E14-3171-4075-9CDF-F723210C32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18592" name="WordArt 160">
                <a:extLst>
                  <a:ext uri="{FF2B5EF4-FFF2-40B4-BE49-F238E27FC236}">
                    <a16:creationId xmlns:a16="http://schemas.microsoft.com/office/drawing/2014/main" id="{C8CA390B-E3DA-41DE-9C47-DEF27CD4E2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8593" name="WordArt 161">
                <a:extLst>
                  <a:ext uri="{FF2B5EF4-FFF2-40B4-BE49-F238E27FC236}">
                    <a16:creationId xmlns:a16="http://schemas.microsoft.com/office/drawing/2014/main" id="{51795306-96F1-484E-9029-68D028B42F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18594" name="Group 162">
              <a:extLst>
                <a:ext uri="{FF2B5EF4-FFF2-40B4-BE49-F238E27FC236}">
                  <a16:creationId xmlns:a16="http://schemas.microsoft.com/office/drawing/2014/main" id="{2907BDF7-ECB2-4DBC-90BE-94ADEB4772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18595" name="WordArt 163">
                <a:extLst>
                  <a:ext uri="{FF2B5EF4-FFF2-40B4-BE49-F238E27FC236}">
                    <a16:creationId xmlns:a16="http://schemas.microsoft.com/office/drawing/2014/main" id="{66EF444E-FDB0-4954-89BD-1B0D267E62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8596" name="WordArt 164">
                <a:extLst>
                  <a:ext uri="{FF2B5EF4-FFF2-40B4-BE49-F238E27FC236}">
                    <a16:creationId xmlns:a16="http://schemas.microsoft.com/office/drawing/2014/main" id="{412C9C0F-DE1C-45FE-B6F7-2235B7975A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18597" name="Group 165">
              <a:extLst>
                <a:ext uri="{FF2B5EF4-FFF2-40B4-BE49-F238E27FC236}">
                  <a16:creationId xmlns:a16="http://schemas.microsoft.com/office/drawing/2014/main" id="{5CBDC558-1730-46CC-9484-0B943E1D8C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18598" name="WordArt 166">
                <a:extLst>
                  <a:ext uri="{FF2B5EF4-FFF2-40B4-BE49-F238E27FC236}">
                    <a16:creationId xmlns:a16="http://schemas.microsoft.com/office/drawing/2014/main" id="{CDDA1503-D13E-4674-9074-D514448B7E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8599" name="WordArt 167">
                <a:extLst>
                  <a:ext uri="{FF2B5EF4-FFF2-40B4-BE49-F238E27FC236}">
                    <a16:creationId xmlns:a16="http://schemas.microsoft.com/office/drawing/2014/main" id="{4CBFED7B-7841-4ACC-82AA-E7CE2C474C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18600" name="Group 168">
              <a:extLst>
                <a:ext uri="{FF2B5EF4-FFF2-40B4-BE49-F238E27FC236}">
                  <a16:creationId xmlns:a16="http://schemas.microsoft.com/office/drawing/2014/main" id="{DC690226-5D1E-43D6-AF55-7057ADD0F1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18601" name="WordArt 169">
                <a:extLst>
                  <a:ext uri="{FF2B5EF4-FFF2-40B4-BE49-F238E27FC236}">
                    <a16:creationId xmlns:a16="http://schemas.microsoft.com/office/drawing/2014/main" id="{E6DAC131-D753-4C00-A134-3764813FF7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8602" name="WordArt 170">
                <a:extLst>
                  <a:ext uri="{FF2B5EF4-FFF2-40B4-BE49-F238E27FC236}">
                    <a16:creationId xmlns:a16="http://schemas.microsoft.com/office/drawing/2014/main" id="{15597123-6A8F-4E27-A753-C51DF04C81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18603" name="Group 171">
              <a:extLst>
                <a:ext uri="{FF2B5EF4-FFF2-40B4-BE49-F238E27FC236}">
                  <a16:creationId xmlns:a16="http://schemas.microsoft.com/office/drawing/2014/main" id="{BADC6EDD-A74A-4848-AAC1-43840B81F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18604" name="WordArt 172">
                <a:extLst>
                  <a:ext uri="{FF2B5EF4-FFF2-40B4-BE49-F238E27FC236}">
                    <a16:creationId xmlns:a16="http://schemas.microsoft.com/office/drawing/2014/main" id="{E476B2FF-84DD-4254-A0AE-6474151E71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8605" name="WordArt 173">
                <a:extLst>
                  <a:ext uri="{FF2B5EF4-FFF2-40B4-BE49-F238E27FC236}">
                    <a16:creationId xmlns:a16="http://schemas.microsoft.com/office/drawing/2014/main" id="{4CF5F2BD-CE9C-4716-91AA-0A681AF44D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18606" name="Group 174">
              <a:extLst>
                <a:ext uri="{FF2B5EF4-FFF2-40B4-BE49-F238E27FC236}">
                  <a16:creationId xmlns:a16="http://schemas.microsoft.com/office/drawing/2014/main" id="{592C9EAA-58E5-46EE-A902-34965F2CD0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18607" name="WordArt 175">
                <a:extLst>
                  <a:ext uri="{FF2B5EF4-FFF2-40B4-BE49-F238E27FC236}">
                    <a16:creationId xmlns:a16="http://schemas.microsoft.com/office/drawing/2014/main" id="{4FC20FDD-600F-4ED0-8739-00741C59C1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18608" name="WordArt 176">
                <a:extLst>
                  <a:ext uri="{FF2B5EF4-FFF2-40B4-BE49-F238E27FC236}">
                    <a16:creationId xmlns:a16="http://schemas.microsoft.com/office/drawing/2014/main" id="{2B7F0237-0771-4749-A0FF-0EC78D3FAC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18609" name="Group 177">
              <a:extLst>
                <a:ext uri="{FF2B5EF4-FFF2-40B4-BE49-F238E27FC236}">
                  <a16:creationId xmlns:a16="http://schemas.microsoft.com/office/drawing/2014/main" id="{D819CBDF-A185-4FBF-B562-A1737E298D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18610" name="WordArt 178">
                <a:extLst>
                  <a:ext uri="{FF2B5EF4-FFF2-40B4-BE49-F238E27FC236}">
                    <a16:creationId xmlns:a16="http://schemas.microsoft.com/office/drawing/2014/main" id="{F992677A-35EE-4C4C-9371-C93A100367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8611" name="WordArt 179">
                <a:extLst>
                  <a:ext uri="{FF2B5EF4-FFF2-40B4-BE49-F238E27FC236}">
                    <a16:creationId xmlns:a16="http://schemas.microsoft.com/office/drawing/2014/main" id="{37961003-818B-43F5-8436-5C68E808C4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18612" name="Group 180">
              <a:extLst>
                <a:ext uri="{FF2B5EF4-FFF2-40B4-BE49-F238E27FC236}">
                  <a16:creationId xmlns:a16="http://schemas.microsoft.com/office/drawing/2014/main" id="{2B950FD6-964C-47A6-BBBD-A18D1A6C54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18613" name="WordArt 181">
                <a:extLst>
                  <a:ext uri="{FF2B5EF4-FFF2-40B4-BE49-F238E27FC236}">
                    <a16:creationId xmlns:a16="http://schemas.microsoft.com/office/drawing/2014/main" id="{425DCF90-F43F-4C4B-9A0D-B7FDFB52FF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8614" name="WordArt 182">
                <a:extLst>
                  <a:ext uri="{FF2B5EF4-FFF2-40B4-BE49-F238E27FC236}">
                    <a16:creationId xmlns:a16="http://schemas.microsoft.com/office/drawing/2014/main" id="{F265DE32-80B9-47C3-8724-3AF6D7D68A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18615" name="Group 183">
              <a:extLst>
                <a:ext uri="{FF2B5EF4-FFF2-40B4-BE49-F238E27FC236}">
                  <a16:creationId xmlns:a16="http://schemas.microsoft.com/office/drawing/2014/main" id="{0FACCA1D-80BE-4460-9D86-44E606298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18616" name="WordArt 184">
                <a:extLst>
                  <a:ext uri="{FF2B5EF4-FFF2-40B4-BE49-F238E27FC236}">
                    <a16:creationId xmlns:a16="http://schemas.microsoft.com/office/drawing/2014/main" id="{01CBD10E-458A-4BCA-80F7-5BE1671F50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8617" name="WordArt 185">
                <a:extLst>
                  <a:ext uri="{FF2B5EF4-FFF2-40B4-BE49-F238E27FC236}">
                    <a16:creationId xmlns:a16="http://schemas.microsoft.com/office/drawing/2014/main" id="{10646229-CFB4-4CB4-8A70-C7A9660985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18618" name="Group 186">
              <a:extLst>
                <a:ext uri="{FF2B5EF4-FFF2-40B4-BE49-F238E27FC236}">
                  <a16:creationId xmlns:a16="http://schemas.microsoft.com/office/drawing/2014/main" id="{32DAF652-5F76-4E0A-8A47-825B1BA7C6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18619" name="WordArt 187">
                <a:extLst>
                  <a:ext uri="{FF2B5EF4-FFF2-40B4-BE49-F238E27FC236}">
                    <a16:creationId xmlns:a16="http://schemas.microsoft.com/office/drawing/2014/main" id="{BB41326C-43CC-4D4F-AE35-4965A3CD74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18620" name="WordArt 188">
                <a:extLst>
                  <a:ext uri="{FF2B5EF4-FFF2-40B4-BE49-F238E27FC236}">
                    <a16:creationId xmlns:a16="http://schemas.microsoft.com/office/drawing/2014/main" id="{D9FCE623-2573-4669-8E53-0C8E024262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18621" name="Group 189">
              <a:extLst>
                <a:ext uri="{FF2B5EF4-FFF2-40B4-BE49-F238E27FC236}">
                  <a16:creationId xmlns:a16="http://schemas.microsoft.com/office/drawing/2014/main" id="{A8CB6A67-1C0F-4299-9CDC-49BFC7DB0B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18622" name="WordArt 190">
                <a:extLst>
                  <a:ext uri="{FF2B5EF4-FFF2-40B4-BE49-F238E27FC236}">
                    <a16:creationId xmlns:a16="http://schemas.microsoft.com/office/drawing/2014/main" id="{1EA4F806-787D-453A-ADB3-F86EB04955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18623" name="WordArt 191">
                <a:extLst>
                  <a:ext uri="{FF2B5EF4-FFF2-40B4-BE49-F238E27FC236}">
                    <a16:creationId xmlns:a16="http://schemas.microsoft.com/office/drawing/2014/main" id="{CDAA3897-1F2B-48A3-BE82-6AFB5C5E92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18624" name="Group 192">
              <a:extLst>
                <a:ext uri="{FF2B5EF4-FFF2-40B4-BE49-F238E27FC236}">
                  <a16:creationId xmlns:a16="http://schemas.microsoft.com/office/drawing/2014/main" id="{24B9D34C-663A-480E-BE68-6085B8BD2B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18625" name="WordArt 193">
                <a:extLst>
                  <a:ext uri="{FF2B5EF4-FFF2-40B4-BE49-F238E27FC236}">
                    <a16:creationId xmlns:a16="http://schemas.microsoft.com/office/drawing/2014/main" id="{51CF2BE5-5291-4B56-82F7-1F6A3DBBB8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18626" name="WordArt 194">
                <a:extLst>
                  <a:ext uri="{FF2B5EF4-FFF2-40B4-BE49-F238E27FC236}">
                    <a16:creationId xmlns:a16="http://schemas.microsoft.com/office/drawing/2014/main" id="{9D98784F-A533-4C43-8C91-7E0F2153FF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18627" name="Group 195">
              <a:extLst>
                <a:ext uri="{FF2B5EF4-FFF2-40B4-BE49-F238E27FC236}">
                  <a16:creationId xmlns:a16="http://schemas.microsoft.com/office/drawing/2014/main" id="{8759050E-F468-4731-BD88-B217AA014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18628" name="WordArt 196">
                <a:extLst>
                  <a:ext uri="{FF2B5EF4-FFF2-40B4-BE49-F238E27FC236}">
                    <a16:creationId xmlns:a16="http://schemas.microsoft.com/office/drawing/2014/main" id="{22A47B2F-7EBD-4B6C-8B19-0AEC8DE89F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18629" name="WordArt 197">
                <a:extLst>
                  <a:ext uri="{FF2B5EF4-FFF2-40B4-BE49-F238E27FC236}">
                    <a16:creationId xmlns:a16="http://schemas.microsoft.com/office/drawing/2014/main" id="{3CC08AC4-282A-4FF8-991A-464C7CAFD6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18630" name="Group 198">
              <a:extLst>
                <a:ext uri="{FF2B5EF4-FFF2-40B4-BE49-F238E27FC236}">
                  <a16:creationId xmlns:a16="http://schemas.microsoft.com/office/drawing/2014/main" id="{BE222A7D-DCEB-492E-AB26-914A4676B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18631" name="WordArt 199">
                <a:extLst>
                  <a:ext uri="{FF2B5EF4-FFF2-40B4-BE49-F238E27FC236}">
                    <a16:creationId xmlns:a16="http://schemas.microsoft.com/office/drawing/2014/main" id="{45322BDB-92EC-4EC5-83D0-EE0F19727C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18632" name="WordArt 200">
                <a:extLst>
                  <a:ext uri="{FF2B5EF4-FFF2-40B4-BE49-F238E27FC236}">
                    <a16:creationId xmlns:a16="http://schemas.microsoft.com/office/drawing/2014/main" id="{8404713E-2D9F-4BD3-9675-04C015835A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18633" name="Group 201">
              <a:extLst>
                <a:ext uri="{FF2B5EF4-FFF2-40B4-BE49-F238E27FC236}">
                  <a16:creationId xmlns:a16="http://schemas.microsoft.com/office/drawing/2014/main" id="{7240AAA8-8412-4C82-B691-7727C90D96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18634" name="WordArt 202">
                <a:extLst>
                  <a:ext uri="{FF2B5EF4-FFF2-40B4-BE49-F238E27FC236}">
                    <a16:creationId xmlns:a16="http://schemas.microsoft.com/office/drawing/2014/main" id="{C80A653C-505D-400A-8440-A53655ED5D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18635" name="WordArt 203">
                <a:extLst>
                  <a:ext uri="{FF2B5EF4-FFF2-40B4-BE49-F238E27FC236}">
                    <a16:creationId xmlns:a16="http://schemas.microsoft.com/office/drawing/2014/main" id="{E844189F-23D9-49D2-8519-B30843D0ED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18636" name="Group 204">
              <a:extLst>
                <a:ext uri="{FF2B5EF4-FFF2-40B4-BE49-F238E27FC236}">
                  <a16:creationId xmlns:a16="http://schemas.microsoft.com/office/drawing/2014/main" id="{EF04E4F2-0047-44C1-A95A-E60A7CDB06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18637" name="WordArt 205">
                <a:extLst>
                  <a:ext uri="{FF2B5EF4-FFF2-40B4-BE49-F238E27FC236}">
                    <a16:creationId xmlns:a16="http://schemas.microsoft.com/office/drawing/2014/main" id="{3A973F9B-0182-40FA-85D9-A1B8047461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8638" name="WordArt 206">
                <a:extLst>
                  <a:ext uri="{FF2B5EF4-FFF2-40B4-BE49-F238E27FC236}">
                    <a16:creationId xmlns:a16="http://schemas.microsoft.com/office/drawing/2014/main" id="{CEA53317-D253-4C3C-B40C-FE35B8BD86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8639" name="Group 207">
              <a:extLst>
                <a:ext uri="{FF2B5EF4-FFF2-40B4-BE49-F238E27FC236}">
                  <a16:creationId xmlns:a16="http://schemas.microsoft.com/office/drawing/2014/main" id="{F81AA538-BC90-4B21-9405-1AC84131C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18640" name="WordArt 208">
                <a:extLst>
                  <a:ext uri="{FF2B5EF4-FFF2-40B4-BE49-F238E27FC236}">
                    <a16:creationId xmlns:a16="http://schemas.microsoft.com/office/drawing/2014/main" id="{9BBEE964-7F3C-42BB-9CC5-6234896CB3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18641" name="WordArt 209">
                <a:extLst>
                  <a:ext uri="{FF2B5EF4-FFF2-40B4-BE49-F238E27FC236}">
                    <a16:creationId xmlns:a16="http://schemas.microsoft.com/office/drawing/2014/main" id="{F33BB95B-924E-42A1-877A-1FF994EAD2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18642" name="Group 210">
              <a:extLst>
                <a:ext uri="{FF2B5EF4-FFF2-40B4-BE49-F238E27FC236}">
                  <a16:creationId xmlns:a16="http://schemas.microsoft.com/office/drawing/2014/main" id="{95BBCBEE-B74E-4232-8694-B224082FDA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18643" name="WordArt 211">
                <a:extLst>
                  <a:ext uri="{FF2B5EF4-FFF2-40B4-BE49-F238E27FC236}">
                    <a16:creationId xmlns:a16="http://schemas.microsoft.com/office/drawing/2014/main" id="{0E2588A1-A2F8-487B-A46C-9043782C9F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8644" name="WordArt 212">
                <a:extLst>
                  <a:ext uri="{FF2B5EF4-FFF2-40B4-BE49-F238E27FC236}">
                    <a16:creationId xmlns:a16="http://schemas.microsoft.com/office/drawing/2014/main" id="{BD6982E8-1119-404F-8B16-3B39A85580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8645" name="Group 213">
              <a:extLst>
                <a:ext uri="{FF2B5EF4-FFF2-40B4-BE49-F238E27FC236}">
                  <a16:creationId xmlns:a16="http://schemas.microsoft.com/office/drawing/2014/main" id="{34839DCB-4D47-410C-999A-1F1AF3783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18646" name="WordArt 214">
                <a:extLst>
                  <a:ext uri="{FF2B5EF4-FFF2-40B4-BE49-F238E27FC236}">
                    <a16:creationId xmlns:a16="http://schemas.microsoft.com/office/drawing/2014/main" id="{D4821CCC-4C21-4474-975C-6F58DF459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8647" name="WordArt 215">
                <a:extLst>
                  <a:ext uri="{FF2B5EF4-FFF2-40B4-BE49-F238E27FC236}">
                    <a16:creationId xmlns:a16="http://schemas.microsoft.com/office/drawing/2014/main" id="{1739E5E2-B6BB-4844-8D7A-F1941720FD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8648" name="Group 216">
              <a:extLst>
                <a:ext uri="{FF2B5EF4-FFF2-40B4-BE49-F238E27FC236}">
                  <a16:creationId xmlns:a16="http://schemas.microsoft.com/office/drawing/2014/main" id="{673133DB-D7B7-4179-9920-339D087544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18649" name="WordArt 217">
                <a:extLst>
                  <a:ext uri="{FF2B5EF4-FFF2-40B4-BE49-F238E27FC236}">
                    <a16:creationId xmlns:a16="http://schemas.microsoft.com/office/drawing/2014/main" id="{52E3DC8C-ADC2-4338-BB06-27A6F2F2B9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18650" name="WordArt 218">
                <a:extLst>
                  <a:ext uri="{FF2B5EF4-FFF2-40B4-BE49-F238E27FC236}">
                    <a16:creationId xmlns:a16="http://schemas.microsoft.com/office/drawing/2014/main" id="{54FA8DBD-420D-43FF-B450-2604F9E90F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18651" name="Group 219">
              <a:extLst>
                <a:ext uri="{FF2B5EF4-FFF2-40B4-BE49-F238E27FC236}">
                  <a16:creationId xmlns:a16="http://schemas.microsoft.com/office/drawing/2014/main" id="{CB816F44-4E40-4E8E-9A77-182595CA24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18652" name="WordArt 220">
                <a:extLst>
                  <a:ext uri="{FF2B5EF4-FFF2-40B4-BE49-F238E27FC236}">
                    <a16:creationId xmlns:a16="http://schemas.microsoft.com/office/drawing/2014/main" id="{385CD796-BA94-418A-9546-9B06A042A3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8653" name="WordArt 221">
                <a:extLst>
                  <a:ext uri="{FF2B5EF4-FFF2-40B4-BE49-F238E27FC236}">
                    <a16:creationId xmlns:a16="http://schemas.microsoft.com/office/drawing/2014/main" id="{F7BB06AD-1B78-4F91-8860-1F2DC4C41E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4" name="Group 8">
            <a:extLst>
              <a:ext uri="{FF2B5EF4-FFF2-40B4-BE49-F238E27FC236}">
                <a16:creationId xmlns:a16="http://schemas.microsoft.com/office/drawing/2014/main" id="{993D7084-DFA0-4870-A633-BB1CE1942A9A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790825" cy="2249487"/>
            <a:chOff x="5166" y="4385"/>
            <a:chExt cx="1758" cy="1417"/>
          </a:xfrm>
        </p:grpSpPr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38D16739-17F5-4D03-8EF4-BFEF65EA5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4952"/>
              <a:ext cx="227" cy="397"/>
            </a:xfrm>
            <a:custGeom>
              <a:avLst/>
              <a:gdLst>
                <a:gd name="T0" fmla="*/ 227 w 227"/>
                <a:gd name="T1" fmla="*/ 397 h 397"/>
                <a:gd name="T2" fmla="*/ 227 w 227"/>
                <a:gd name="T3" fmla="*/ 283 h 397"/>
                <a:gd name="T4" fmla="*/ 170 w 227"/>
                <a:gd name="T5" fmla="*/ 283 h 397"/>
                <a:gd name="T6" fmla="*/ 170 w 227"/>
                <a:gd name="T7" fmla="*/ 113 h 397"/>
                <a:gd name="T8" fmla="*/ 113 w 227"/>
                <a:gd name="T9" fmla="*/ 113 h 397"/>
                <a:gd name="T10" fmla="*/ 113 w 227"/>
                <a:gd name="T11" fmla="*/ 57 h 397"/>
                <a:gd name="T12" fmla="*/ 57 w 227"/>
                <a:gd name="T13" fmla="*/ 57 h 397"/>
                <a:gd name="T14" fmla="*/ 57 w 227"/>
                <a:gd name="T15" fmla="*/ 0 h 397"/>
                <a:gd name="T16" fmla="*/ 0 w 227"/>
                <a:gd name="T17" fmla="*/ 0 h 397"/>
                <a:gd name="T18" fmla="*/ 0 w 227"/>
                <a:gd name="T19" fmla="*/ 113 h 397"/>
                <a:gd name="T20" fmla="*/ 57 w 227"/>
                <a:gd name="T21" fmla="*/ 113 h 397"/>
                <a:gd name="T22" fmla="*/ 57 w 227"/>
                <a:gd name="T23" fmla="*/ 397 h 397"/>
                <a:gd name="T24" fmla="*/ 227 w 227"/>
                <a:gd name="T2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97">
                  <a:moveTo>
                    <a:pt x="227" y="397"/>
                  </a:move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97"/>
                  </a:lnTo>
                  <a:lnTo>
                    <a:pt x="22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720CDAF8-DFBD-49DA-9490-E10C1588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009"/>
              <a:ext cx="170" cy="340"/>
            </a:xfrm>
            <a:custGeom>
              <a:avLst/>
              <a:gdLst>
                <a:gd name="T0" fmla="*/ 170 w 170"/>
                <a:gd name="T1" fmla="*/ 340 h 340"/>
                <a:gd name="T2" fmla="*/ 0 w 170"/>
                <a:gd name="T3" fmla="*/ 340 h 340"/>
                <a:gd name="T4" fmla="*/ 0 w 170"/>
                <a:gd name="T5" fmla="*/ 113 h 340"/>
                <a:gd name="T6" fmla="*/ 56 w 170"/>
                <a:gd name="T7" fmla="*/ 113 h 340"/>
                <a:gd name="T8" fmla="*/ 56 w 170"/>
                <a:gd name="T9" fmla="*/ 0 h 340"/>
                <a:gd name="T10" fmla="*/ 113 w 170"/>
                <a:gd name="T11" fmla="*/ 0 h 340"/>
                <a:gd name="T12" fmla="*/ 113 w 170"/>
                <a:gd name="T13" fmla="*/ 56 h 340"/>
                <a:gd name="T14" fmla="*/ 170 w 170"/>
                <a:gd name="T15" fmla="*/ 56 h 340"/>
                <a:gd name="T16" fmla="*/ 170 w 17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70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91EC517A-2E07-43E1-9F32-025C3C054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F21BACF2-EC7A-45D8-922E-2A317430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E817247D-9ACB-410C-9EC9-628896115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462"/>
              <a:ext cx="171" cy="170"/>
            </a:xfrm>
            <a:custGeom>
              <a:avLst/>
              <a:gdLst>
                <a:gd name="T0" fmla="*/ 57 w 171"/>
                <a:gd name="T1" fmla="*/ 0 h 170"/>
                <a:gd name="T2" fmla="*/ 0 w 171"/>
                <a:gd name="T3" fmla="*/ 0 h 170"/>
                <a:gd name="T4" fmla="*/ 0 w 171"/>
                <a:gd name="T5" fmla="*/ 170 h 170"/>
                <a:gd name="T6" fmla="*/ 171 w 171"/>
                <a:gd name="T7" fmla="*/ 170 h 170"/>
                <a:gd name="T8" fmla="*/ 171 w 171"/>
                <a:gd name="T9" fmla="*/ 114 h 170"/>
                <a:gd name="T10" fmla="*/ 114 w 171"/>
                <a:gd name="T11" fmla="*/ 114 h 170"/>
                <a:gd name="T12" fmla="*/ 114 w 171"/>
                <a:gd name="T13" fmla="*/ 57 h 170"/>
                <a:gd name="T14" fmla="*/ 57 w 171"/>
                <a:gd name="T15" fmla="*/ 57 h 170"/>
                <a:gd name="T16" fmla="*/ 57 w 17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70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A348A411-714A-494E-9E64-F7B24F19E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009"/>
              <a:ext cx="283" cy="396"/>
            </a:xfrm>
            <a:custGeom>
              <a:avLst/>
              <a:gdLst>
                <a:gd name="T0" fmla="*/ 227 w 283"/>
                <a:gd name="T1" fmla="*/ 340 h 396"/>
                <a:gd name="T2" fmla="*/ 170 w 283"/>
                <a:gd name="T3" fmla="*/ 340 h 396"/>
                <a:gd name="T4" fmla="*/ 170 w 283"/>
                <a:gd name="T5" fmla="*/ 396 h 396"/>
                <a:gd name="T6" fmla="*/ 113 w 283"/>
                <a:gd name="T7" fmla="*/ 396 h 396"/>
                <a:gd name="T8" fmla="*/ 113 w 283"/>
                <a:gd name="T9" fmla="*/ 340 h 396"/>
                <a:gd name="T10" fmla="*/ 56 w 283"/>
                <a:gd name="T11" fmla="*/ 340 h 396"/>
                <a:gd name="T12" fmla="*/ 56 w 283"/>
                <a:gd name="T13" fmla="*/ 283 h 396"/>
                <a:gd name="T14" fmla="*/ 0 w 283"/>
                <a:gd name="T15" fmla="*/ 283 h 396"/>
                <a:gd name="T16" fmla="*/ 0 w 283"/>
                <a:gd name="T17" fmla="*/ 56 h 396"/>
                <a:gd name="T18" fmla="*/ 170 w 283"/>
                <a:gd name="T19" fmla="*/ 56 h 396"/>
                <a:gd name="T20" fmla="*/ 170 w 283"/>
                <a:gd name="T21" fmla="*/ 0 h 396"/>
                <a:gd name="T22" fmla="*/ 283 w 283"/>
                <a:gd name="T23" fmla="*/ 0 h 396"/>
                <a:gd name="T24" fmla="*/ 283 w 283"/>
                <a:gd name="T25" fmla="*/ 113 h 396"/>
                <a:gd name="T26" fmla="*/ 227 w 283"/>
                <a:gd name="T27" fmla="*/ 113 h 396"/>
                <a:gd name="T28" fmla="*/ 227 w 283"/>
                <a:gd name="T29" fmla="*/ 34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96">
                  <a:moveTo>
                    <a:pt x="227" y="340"/>
                  </a:moveTo>
                  <a:lnTo>
                    <a:pt x="170" y="340"/>
                  </a:lnTo>
                  <a:lnTo>
                    <a:pt x="17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7C3A2016-BCCA-444D-85BF-B6A518FA3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57 w 227"/>
                <a:gd name="T3" fmla="*/ 0 h 284"/>
                <a:gd name="T4" fmla="*/ 57 w 227"/>
                <a:gd name="T5" fmla="*/ 57 h 284"/>
                <a:gd name="T6" fmla="*/ 0 w 227"/>
                <a:gd name="T7" fmla="*/ 57 h 284"/>
                <a:gd name="T8" fmla="*/ 0 w 227"/>
                <a:gd name="T9" fmla="*/ 284 h 284"/>
                <a:gd name="T10" fmla="*/ 57 w 227"/>
                <a:gd name="T11" fmla="*/ 284 h 284"/>
                <a:gd name="T12" fmla="*/ 57 w 227"/>
                <a:gd name="T13" fmla="*/ 227 h 284"/>
                <a:gd name="T14" fmla="*/ 170 w 227"/>
                <a:gd name="T15" fmla="*/ 227 h 284"/>
                <a:gd name="T16" fmla="*/ 170 w 227"/>
                <a:gd name="T17" fmla="*/ 170 h 284"/>
                <a:gd name="T18" fmla="*/ 227 w 227"/>
                <a:gd name="T19" fmla="*/ 170 h 284"/>
                <a:gd name="T20" fmla="*/ 227 w 227"/>
                <a:gd name="T21" fmla="*/ 114 h 284"/>
                <a:gd name="T22" fmla="*/ 170 w 227"/>
                <a:gd name="T23" fmla="*/ 114 h 284"/>
                <a:gd name="T24" fmla="*/ 170 w 227"/>
                <a:gd name="T25" fmla="*/ 57 h 284"/>
                <a:gd name="T26" fmla="*/ 114 w 227"/>
                <a:gd name="T27" fmla="*/ 57 h 284"/>
                <a:gd name="T28" fmla="*/ 114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E7203CBD-AC66-443C-A719-5A1AA7DCC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5349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0 h 340"/>
                <a:gd name="T4" fmla="*/ 0 w 170"/>
                <a:gd name="T5" fmla="*/ 113 h 340"/>
                <a:gd name="T6" fmla="*/ 57 w 170"/>
                <a:gd name="T7" fmla="*/ 113 h 340"/>
                <a:gd name="T8" fmla="*/ 57 w 170"/>
                <a:gd name="T9" fmla="*/ 340 h 340"/>
                <a:gd name="T10" fmla="*/ 113 w 170"/>
                <a:gd name="T11" fmla="*/ 340 h 340"/>
                <a:gd name="T12" fmla="*/ 113 w 170"/>
                <a:gd name="T13" fmla="*/ 283 h 340"/>
                <a:gd name="T14" fmla="*/ 170 w 170"/>
                <a:gd name="T15" fmla="*/ 283 h 340"/>
                <a:gd name="T16" fmla="*/ 170 w 170"/>
                <a:gd name="T17" fmla="*/ 170 h 340"/>
                <a:gd name="T18" fmla="*/ 113 w 170"/>
                <a:gd name="T19" fmla="*/ 170 h 340"/>
                <a:gd name="T20" fmla="*/ 113 w 17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C6323069-6ABD-4405-8974-3B2942628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0 h 284"/>
                <a:gd name="T4" fmla="*/ 0 w 170"/>
                <a:gd name="T5" fmla="*/ 57 h 284"/>
                <a:gd name="T6" fmla="*/ 56 w 170"/>
                <a:gd name="T7" fmla="*/ 57 h 284"/>
                <a:gd name="T8" fmla="*/ 56 w 170"/>
                <a:gd name="T9" fmla="*/ 227 h 284"/>
                <a:gd name="T10" fmla="*/ 113 w 170"/>
                <a:gd name="T11" fmla="*/ 227 h 284"/>
                <a:gd name="T12" fmla="*/ 113 w 170"/>
                <a:gd name="T13" fmla="*/ 284 h 284"/>
                <a:gd name="T14" fmla="*/ 170 w 170"/>
                <a:gd name="T15" fmla="*/ 284 h 284"/>
                <a:gd name="T16" fmla="*/ 170 w 170"/>
                <a:gd name="T17" fmla="*/ 57 h 284"/>
                <a:gd name="T18" fmla="*/ 113 w 170"/>
                <a:gd name="T19" fmla="*/ 57 h 284"/>
                <a:gd name="T20" fmla="*/ 113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BF215974-5502-4831-9BF1-F49B7DA11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283 w 340"/>
                <a:gd name="T1" fmla="*/ 170 h 454"/>
                <a:gd name="T2" fmla="*/ 283 w 340"/>
                <a:gd name="T3" fmla="*/ 340 h 454"/>
                <a:gd name="T4" fmla="*/ 340 w 340"/>
                <a:gd name="T5" fmla="*/ 340 h 454"/>
                <a:gd name="T6" fmla="*/ 340 w 340"/>
                <a:gd name="T7" fmla="*/ 397 h 454"/>
                <a:gd name="T8" fmla="*/ 170 w 340"/>
                <a:gd name="T9" fmla="*/ 397 h 454"/>
                <a:gd name="T10" fmla="*/ 170 w 340"/>
                <a:gd name="T11" fmla="*/ 454 h 454"/>
                <a:gd name="T12" fmla="*/ 113 w 340"/>
                <a:gd name="T13" fmla="*/ 454 h 454"/>
                <a:gd name="T14" fmla="*/ 113 w 340"/>
                <a:gd name="T15" fmla="*/ 284 h 454"/>
                <a:gd name="T16" fmla="*/ 56 w 340"/>
                <a:gd name="T17" fmla="*/ 284 h 454"/>
                <a:gd name="T18" fmla="*/ 56 w 340"/>
                <a:gd name="T19" fmla="*/ 227 h 454"/>
                <a:gd name="T20" fmla="*/ 0 w 340"/>
                <a:gd name="T21" fmla="*/ 227 h 454"/>
                <a:gd name="T22" fmla="*/ 0 w 340"/>
                <a:gd name="T23" fmla="*/ 170 h 454"/>
                <a:gd name="T24" fmla="*/ 56 w 340"/>
                <a:gd name="T25" fmla="*/ 170 h 454"/>
                <a:gd name="T26" fmla="*/ 56 w 340"/>
                <a:gd name="T27" fmla="*/ 57 h 454"/>
                <a:gd name="T28" fmla="*/ 113 w 340"/>
                <a:gd name="T29" fmla="*/ 57 h 454"/>
                <a:gd name="T30" fmla="*/ 113 w 340"/>
                <a:gd name="T31" fmla="*/ 0 h 454"/>
                <a:gd name="T32" fmla="*/ 170 w 340"/>
                <a:gd name="T33" fmla="*/ 0 h 454"/>
                <a:gd name="T34" fmla="*/ 170 w 340"/>
                <a:gd name="T35" fmla="*/ 57 h 454"/>
                <a:gd name="T36" fmla="*/ 227 w 340"/>
                <a:gd name="T37" fmla="*/ 57 h 454"/>
                <a:gd name="T38" fmla="*/ 227 w 340"/>
                <a:gd name="T39" fmla="*/ 170 h 454"/>
                <a:gd name="T40" fmla="*/ 283 w 340"/>
                <a:gd name="T41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283" y="170"/>
                  </a:moveTo>
                  <a:lnTo>
                    <a:pt x="283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28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1973E260-8627-4B93-896F-A923510CB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519"/>
              <a:ext cx="283" cy="283"/>
            </a:xfrm>
            <a:custGeom>
              <a:avLst/>
              <a:gdLst>
                <a:gd name="T0" fmla="*/ 283 w 283"/>
                <a:gd name="T1" fmla="*/ 227 h 283"/>
                <a:gd name="T2" fmla="*/ 170 w 283"/>
                <a:gd name="T3" fmla="*/ 227 h 283"/>
                <a:gd name="T4" fmla="*/ 170 w 283"/>
                <a:gd name="T5" fmla="*/ 283 h 283"/>
                <a:gd name="T6" fmla="*/ 56 w 283"/>
                <a:gd name="T7" fmla="*/ 283 h 283"/>
                <a:gd name="T8" fmla="*/ 56 w 283"/>
                <a:gd name="T9" fmla="*/ 227 h 283"/>
                <a:gd name="T10" fmla="*/ 0 w 283"/>
                <a:gd name="T11" fmla="*/ 227 h 283"/>
                <a:gd name="T12" fmla="*/ 0 w 283"/>
                <a:gd name="T13" fmla="*/ 57 h 283"/>
                <a:gd name="T14" fmla="*/ 56 w 283"/>
                <a:gd name="T15" fmla="*/ 57 h 283"/>
                <a:gd name="T16" fmla="*/ 56 w 283"/>
                <a:gd name="T17" fmla="*/ 0 h 283"/>
                <a:gd name="T18" fmla="*/ 226 w 283"/>
                <a:gd name="T19" fmla="*/ 0 h 283"/>
                <a:gd name="T20" fmla="*/ 226 w 283"/>
                <a:gd name="T21" fmla="*/ 57 h 283"/>
                <a:gd name="T22" fmla="*/ 283 w 283"/>
                <a:gd name="T23" fmla="*/ 57 h 283"/>
                <a:gd name="T24" fmla="*/ 283 w 283"/>
                <a:gd name="T25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3" y="227"/>
                  </a:moveTo>
                  <a:lnTo>
                    <a:pt x="170" y="227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5C603991-54CF-4923-8472-8F1CA399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227 w 737"/>
                <a:gd name="T1" fmla="*/ 56 h 567"/>
                <a:gd name="T2" fmla="*/ 227 w 737"/>
                <a:gd name="T3" fmla="*/ 170 h 567"/>
                <a:gd name="T4" fmla="*/ 113 w 737"/>
                <a:gd name="T5" fmla="*/ 170 h 567"/>
                <a:gd name="T6" fmla="*/ 113 w 737"/>
                <a:gd name="T7" fmla="*/ 226 h 567"/>
                <a:gd name="T8" fmla="*/ 0 w 737"/>
                <a:gd name="T9" fmla="*/ 226 h 567"/>
                <a:gd name="T10" fmla="*/ 0 w 737"/>
                <a:gd name="T11" fmla="*/ 340 h 567"/>
                <a:gd name="T12" fmla="*/ 113 w 737"/>
                <a:gd name="T13" fmla="*/ 340 h 567"/>
                <a:gd name="T14" fmla="*/ 113 w 737"/>
                <a:gd name="T15" fmla="*/ 283 h 567"/>
                <a:gd name="T16" fmla="*/ 227 w 737"/>
                <a:gd name="T17" fmla="*/ 283 h 567"/>
                <a:gd name="T18" fmla="*/ 227 w 737"/>
                <a:gd name="T19" fmla="*/ 567 h 567"/>
                <a:gd name="T20" fmla="*/ 510 w 737"/>
                <a:gd name="T21" fmla="*/ 567 h 567"/>
                <a:gd name="T22" fmla="*/ 510 w 737"/>
                <a:gd name="T23" fmla="*/ 510 h 567"/>
                <a:gd name="T24" fmla="*/ 624 w 737"/>
                <a:gd name="T25" fmla="*/ 510 h 567"/>
                <a:gd name="T26" fmla="*/ 624 w 737"/>
                <a:gd name="T27" fmla="*/ 453 h 567"/>
                <a:gd name="T28" fmla="*/ 680 w 737"/>
                <a:gd name="T29" fmla="*/ 453 h 567"/>
                <a:gd name="T30" fmla="*/ 680 w 737"/>
                <a:gd name="T31" fmla="*/ 340 h 567"/>
                <a:gd name="T32" fmla="*/ 737 w 737"/>
                <a:gd name="T33" fmla="*/ 340 h 567"/>
                <a:gd name="T34" fmla="*/ 737 w 737"/>
                <a:gd name="T35" fmla="*/ 56 h 567"/>
                <a:gd name="T36" fmla="*/ 624 w 737"/>
                <a:gd name="T37" fmla="*/ 56 h 567"/>
                <a:gd name="T38" fmla="*/ 624 w 737"/>
                <a:gd name="T39" fmla="*/ 0 h 567"/>
                <a:gd name="T40" fmla="*/ 227 w 737"/>
                <a:gd name="T41" fmla="*/ 0 h 567"/>
                <a:gd name="T42" fmla="*/ 227 w 737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567">
                  <a:moveTo>
                    <a:pt x="227" y="56"/>
                  </a:moveTo>
                  <a:lnTo>
                    <a:pt x="22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227" y="0"/>
                  </a:lnTo>
                  <a:lnTo>
                    <a:pt x="227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21908469-F025-4FF3-840F-3C80C461C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385"/>
              <a:ext cx="964" cy="1020"/>
            </a:xfrm>
            <a:custGeom>
              <a:avLst/>
              <a:gdLst>
                <a:gd name="T0" fmla="*/ 964 w 964"/>
                <a:gd name="T1" fmla="*/ 57 h 1020"/>
                <a:gd name="T2" fmla="*/ 737 w 964"/>
                <a:gd name="T3" fmla="*/ 57 h 1020"/>
                <a:gd name="T4" fmla="*/ 737 w 964"/>
                <a:gd name="T5" fmla="*/ 113 h 1020"/>
                <a:gd name="T6" fmla="*/ 567 w 964"/>
                <a:gd name="T7" fmla="*/ 113 h 1020"/>
                <a:gd name="T8" fmla="*/ 567 w 964"/>
                <a:gd name="T9" fmla="*/ 57 h 1020"/>
                <a:gd name="T10" fmla="*/ 510 w 964"/>
                <a:gd name="T11" fmla="*/ 57 h 1020"/>
                <a:gd name="T12" fmla="*/ 510 w 964"/>
                <a:gd name="T13" fmla="*/ 0 h 1020"/>
                <a:gd name="T14" fmla="*/ 453 w 964"/>
                <a:gd name="T15" fmla="*/ 0 h 1020"/>
                <a:gd name="T16" fmla="*/ 453 w 964"/>
                <a:gd name="T17" fmla="*/ 57 h 1020"/>
                <a:gd name="T18" fmla="*/ 397 w 964"/>
                <a:gd name="T19" fmla="*/ 57 h 1020"/>
                <a:gd name="T20" fmla="*/ 397 w 964"/>
                <a:gd name="T21" fmla="*/ 283 h 1020"/>
                <a:gd name="T22" fmla="*/ 227 w 964"/>
                <a:gd name="T23" fmla="*/ 283 h 1020"/>
                <a:gd name="T24" fmla="*/ 227 w 964"/>
                <a:gd name="T25" fmla="*/ 227 h 1020"/>
                <a:gd name="T26" fmla="*/ 170 w 964"/>
                <a:gd name="T27" fmla="*/ 227 h 1020"/>
                <a:gd name="T28" fmla="*/ 170 w 964"/>
                <a:gd name="T29" fmla="*/ 283 h 1020"/>
                <a:gd name="T30" fmla="*/ 113 w 964"/>
                <a:gd name="T31" fmla="*/ 283 h 1020"/>
                <a:gd name="T32" fmla="*/ 113 w 964"/>
                <a:gd name="T33" fmla="*/ 340 h 1020"/>
                <a:gd name="T34" fmla="*/ 56 w 964"/>
                <a:gd name="T35" fmla="*/ 340 h 1020"/>
                <a:gd name="T36" fmla="*/ 56 w 964"/>
                <a:gd name="T37" fmla="*/ 510 h 1020"/>
                <a:gd name="T38" fmla="*/ 113 w 964"/>
                <a:gd name="T39" fmla="*/ 510 h 1020"/>
                <a:gd name="T40" fmla="*/ 113 w 964"/>
                <a:gd name="T41" fmla="*/ 567 h 1020"/>
                <a:gd name="T42" fmla="*/ 56 w 964"/>
                <a:gd name="T43" fmla="*/ 567 h 1020"/>
                <a:gd name="T44" fmla="*/ 56 w 964"/>
                <a:gd name="T45" fmla="*/ 624 h 1020"/>
                <a:gd name="T46" fmla="*/ 0 w 964"/>
                <a:gd name="T47" fmla="*/ 624 h 1020"/>
                <a:gd name="T48" fmla="*/ 0 w 964"/>
                <a:gd name="T49" fmla="*/ 680 h 1020"/>
                <a:gd name="T50" fmla="*/ 113 w 964"/>
                <a:gd name="T51" fmla="*/ 680 h 1020"/>
                <a:gd name="T52" fmla="*/ 113 w 964"/>
                <a:gd name="T53" fmla="*/ 907 h 1020"/>
                <a:gd name="T54" fmla="*/ 170 w 964"/>
                <a:gd name="T55" fmla="*/ 907 h 1020"/>
                <a:gd name="T56" fmla="*/ 170 w 964"/>
                <a:gd name="T57" fmla="*/ 964 h 1020"/>
                <a:gd name="T58" fmla="*/ 227 w 964"/>
                <a:gd name="T59" fmla="*/ 964 h 1020"/>
                <a:gd name="T60" fmla="*/ 227 w 964"/>
                <a:gd name="T61" fmla="*/ 1020 h 1020"/>
                <a:gd name="T62" fmla="*/ 340 w 964"/>
                <a:gd name="T63" fmla="*/ 1020 h 1020"/>
                <a:gd name="T64" fmla="*/ 340 w 964"/>
                <a:gd name="T65" fmla="*/ 964 h 1020"/>
                <a:gd name="T66" fmla="*/ 453 w 964"/>
                <a:gd name="T67" fmla="*/ 964 h 1020"/>
                <a:gd name="T68" fmla="*/ 453 w 964"/>
                <a:gd name="T69" fmla="*/ 907 h 1020"/>
                <a:gd name="T70" fmla="*/ 510 w 964"/>
                <a:gd name="T71" fmla="*/ 907 h 1020"/>
                <a:gd name="T72" fmla="*/ 510 w 964"/>
                <a:gd name="T73" fmla="*/ 850 h 1020"/>
                <a:gd name="T74" fmla="*/ 567 w 964"/>
                <a:gd name="T75" fmla="*/ 850 h 1020"/>
                <a:gd name="T76" fmla="*/ 567 w 964"/>
                <a:gd name="T77" fmla="*/ 680 h 1020"/>
                <a:gd name="T78" fmla="*/ 737 w 964"/>
                <a:gd name="T79" fmla="*/ 680 h 1020"/>
                <a:gd name="T80" fmla="*/ 737 w 964"/>
                <a:gd name="T81" fmla="*/ 624 h 1020"/>
                <a:gd name="T82" fmla="*/ 907 w 964"/>
                <a:gd name="T83" fmla="*/ 624 h 1020"/>
                <a:gd name="T84" fmla="*/ 907 w 964"/>
                <a:gd name="T85" fmla="*/ 453 h 1020"/>
                <a:gd name="T86" fmla="*/ 737 w 964"/>
                <a:gd name="T87" fmla="*/ 453 h 1020"/>
                <a:gd name="T88" fmla="*/ 737 w 964"/>
                <a:gd name="T89" fmla="*/ 227 h 1020"/>
                <a:gd name="T90" fmla="*/ 964 w 964"/>
                <a:gd name="T91" fmla="*/ 227 h 1020"/>
                <a:gd name="T92" fmla="*/ 964 w 964"/>
                <a:gd name="T93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20">
                  <a:moveTo>
                    <a:pt x="964" y="57"/>
                  </a:moveTo>
                  <a:lnTo>
                    <a:pt x="737" y="57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07" y="624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78" name="Group 22">
            <a:extLst>
              <a:ext uri="{FF2B5EF4-FFF2-40B4-BE49-F238E27FC236}">
                <a16:creationId xmlns:a16="http://schemas.microsoft.com/office/drawing/2014/main" id="{BA147098-1213-45EE-BD7E-0AD30DA13A4F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91838" cy="8551863"/>
            <a:chOff x="630" y="302"/>
            <a:chExt cx="6861" cy="5387"/>
          </a:xfrm>
        </p:grpSpPr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B1324098-C66D-4F7C-8A49-51C2B6648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158"/>
              <a:ext cx="1020" cy="907"/>
            </a:xfrm>
            <a:custGeom>
              <a:avLst/>
              <a:gdLst>
                <a:gd name="T0" fmla="*/ 794 w 1020"/>
                <a:gd name="T1" fmla="*/ 0 h 907"/>
                <a:gd name="T2" fmla="*/ 794 w 1020"/>
                <a:gd name="T3" fmla="*/ 57 h 907"/>
                <a:gd name="T4" fmla="*/ 737 w 1020"/>
                <a:gd name="T5" fmla="*/ 57 h 907"/>
                <a:gd name="T6" fmla="*/ 737 w 1020"/>
                <a:gd name="T7" fmla="*/ 227 h 907"/>
                <a:gd name="T8" fmla="*/ 567 w 1020"/>
                <a:gd name="T9" fmla="*/ 227 h 907"/>
                <a:gd name="T10" fmla="*/ 567 w 1020"/>
                <a:gd name="T11" fmla="*/ 340 h 907"/>
                <a:gd name="T12" fmla="*/ 510 w 1020"/>
                <a:gd name="T13" fmla="*/ 340 h 907"/>
                <a:gd name="T14" fmla="*/ 510 w 1020"/>
                <a:gd name="T15" fmla="*/ 397 h 907"/>
                <a:gd name="T16" fmla="*/ 453 w 1020"/>
                <a:gd name="T17" fmla="*/ 397 h 907"/>
                <a:gd name="T18" fmla="*/ 453 w 1020"/>
                <a:gd name="T19" fmla="*/ 454 h 907"/>
                <a:gd name="T20" fmla="*/ 283 w 1020"/>
                <a:gd name="T21" fmla="*/ 454 h 907"/>
                <a:gd name="T22" fmla="*/ 283 w 1020"/>
                <a:gd name="T23" fmla="*/ 567 h 907"/>
                <a:gd name="T24" fmla="*/ 227 w 1020"/>
                <a:gd name="T25" fmla="*/ 567 h 907"/>
                <a:gd name="T26" fmla="*/ 227 w 1020"/>
                <a:gd name="T27" fmla="*/ 624 h 907"/>
                <a:gd name="T28" fmla="*/ 113 w 1020"/>
                <a:gd name="T29" fmla="*/ 624 h 907"/>
                <a:gd name="T30" fmla="*/ 113 w 1020"/>
                <a:gd name="T31" fmla="*/ 680 h 907"/>
                <a:gd name="T32" fmla="*/ 0 w 1020"/>
                <a:gd name="T33" fmla="*/ 680 h 907"/>
                <a:gd name="T34" fmla="*/ 0 w 1020"/>
                <a:gd name="T35" fmla="*/ 794 h 907"/>
                <a:gd name="T36" fmla="*/ 113 w 1020"/>
                <a:gd name="T37" fmla="*/ 794 h 907"/>
                <a:gd name="T38" fmla="*/ 113 w 1020"/>
                <a:gd name="T39" fmla="*/ 907 h 907"/>
                <a:gd name="T40" fmla="*/ 170 w 1020"/>
                <a:gd name="T41" fmla="*/ 907 h 907"/>
                <a:gd name="T42" fmla="*/ 170 w 1020"/>
                <a:gd name="T43" fmla="*/ 851 h 907"/>
                <a:gd name="T44" fmla="*/ 623 w 1020"/>
                <a:gd name="T45" fmla="*/ 851 h 907"/>
                <a:gd name="T46" fmla="*/ 623 w 1020"/>
                <a:gd name="T47" fmla="*/ 794 h 907"/>
                <a:gd name="T48" fmla="*/ 680 w 1020"/>
                <a:gd name="T49" fmla="*/ 794 h 907"/>
                <a:gd name="T50" fmla="*/ 680 w 1020"/>
                <a:gd name="T51" fmla="*/ 737 h 907"/>
                <a:gd name="T52" fmla="*/ 623 w 1020"/>
                <a:gd name="T53" fmla="*/ 737 h 907"/>
                <a:gd name="T54" fmla="*/ 623 w 1020"/>
                <a:gd name="T55" fmla="*/ 567 h 907"/>
                <a:gd name="T56" fmla="*/ 680 w 1020"/>
                <a:gd name="T57" fmla="*/ 567 h 907"/>
                <a:gd name="T58" fmla="*/ 680 w 1020"/>
                <a:gd name="T59" fmla="*/ 510 h 907"/>
                <a:gd name="T60" fmla="*/ 737 w 1020"/>
                <a:gd name="T61" fmla="*/ 510 h 907"/>
                <a:gd name="T62" fmla="*/ 737 w 1020"/>
                <a:gd name="T63" fmla="*/ 454 h 907"/>
                <a:gd name="T64" fmla="*/ 794 w 1020"/>
                <a:gd name="T65" fmla="*/ 454 h 907"/>
                <a:gd name="T66" fmla="*/ 794 w 1020"/>
                <a:gd name="T67" fmla="*/ 510 h 907"/>
                <a:gd name="T68" fmla="*/ 964 w 1020"/>
                <a:gd name="T69" fmla="*/ 510 h 907"/>
                <a:gd name="T70" fmla="*/ 964 w 1020"/>
                <a:gd name="T71" fmla="*/ 284 h 907"/>
                <a:gd name="T72" fmla="*/ 1020 w 1020"/>
                <a:gd name="T73" fmla="*/ 284 h 907"/>
                <a:gd name="T74" fmla="*/ 1020 w 1020"/>
                <a:gd name="T75" fmla="*/ 227 h 907"/>
                <a:gd name="T76" fmla="*/ 964 w 1020"/>
                <a:gd name="T77" fmla="*/ 227 h 907"/>
                <a:gd name="T78" fmla="*/ 964 w 1020"/>
                <a:gd name="T79" fmla="*/ 0 h 907"/>
                <a:gd name="T80" fmla="*/ 794 w 1020"/>
                <a:gd name="T8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7">
                  <a:moveTo>
                    <a:pt x="794" y="0"/>
                  </a:moveTo>
                  <a:lnTo>
                    <a:pt x="794" y="57"/>
                  </a:lnTo>
                  <a:lnTo>
                    <a:pt x="737" y="57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454"/>
                  </a:lnTo>
                  <a:lnTo>
                    <a:pt x="283" y="45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CBD7FBE2-F3D1-42EE-8CCE-A3FA12805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737" cy="1191"/>
            </a:xfrm>
            <a:custGeom>
              <a:avLst/>
              <a:gdLst>
                <a:gd name="T0" fmla="*/ 57 w 737"/>
                <a:gd name="T1" fmla="*/ 170 h 1191"/>
                <a:gd name="T2" fmla="*/ 0 w 737"/>
                <a:gd name="T3" fmla="*/ 170 h 1191"/>
                <a:gd name="T4" fmla="*/ 0 w 737"/>
                <a:gd name="T5" fmla="*/ 283 h 1191"/>
                <a:gd name="T6" fmla="*/ 57 w 737"/>
                <a:gd name="T7" fmla="*/ 283 h 1191"/>
                <a:gd name="T8" fmla="*/ 57 w 737"/>
                <a:gd name="T9" fmla="*/ 340 h 1191"/>
                <a:gd name="T10" fmla="*/ 113 w 737"/>
                <a:gd name="T11" fmla="*/ 340 h 1191"/>
                <a:gd name="T12" fmla="*/ 113 w 737"/>
                <a:gd name="T13" fmla="*/ 453 h 1191"/>
                <a:gd name="T14" fmla="*/ 227 w 737"/>
                <a:gd name="T15" fmla="*/ 453 h 1191"/>
                <a:gd name="T16" fmla="*/ 227 w 737"/>
                <a:gd name="T17" fmla="*/ 397 h 1191"/>
                <a:gd name="T18" fmla="*/ 284 w 737"/>
                <a:gd name="T19" fmla="*/ 397 h 1191"/>
                <a:gd name="T20" fmla="*/ 284 w 737"/>
                <a:gd name="T21" fmla="*/ 680 h 1191"/>
                <a:gd name="T22" fmla="*/ 170 w 737"/>
                <a:gd name="T23" fmla="*/ 680 h 1191"/>
                <a:gd name="T24" fmla="*/ 170 w 737"/>
                <a:gd name="T25" fmla="*/ 794 h 1191"/>
                <a:gd name="T26" fmla="*/ 227 w 737"/>
                <a:gd name="T27" fmla="*/ 794 h 1191"/>
                <a:gd name="T28" fmla="*/ 227 w 737"/>
                <a:gd name="T29" fmla="*/ 907 h 1191"/>
                <a:gd name="T30" fmla="*/ 340 w 737"/>
                <a:gd name="T31" fmla="*/ 907 h 1191"/>
                <a:gd name="T32" fmla="*/ 340 w 737"/>
                <a:gd name="T33" fmla="*/ 1134 h 1191"/>
                <a:gd name="T34" fmla="*/ 284 w 737"/>
                <a:gd name="T35" fmla="*/ 1134 h 1191"/>
                <a:gd name="T36" fmla="*/ 284 w 737"/>
                <a:gd name="T37" fmla="*/ 1191 h 1191"/>
                <a:gd name="T38" fmla="*/ 624 w 737"/>
                <a:gd name="T39" fmla="*/ 1191 h 1191"/>
                <a:gd name="T40" fmla="*/ 624 w 737"/>
                <a:gd name="T41" fmla="*/ 1077 h 1191"/>
                <a:gd name="T42" fmla="*/ 567 w 737"/>
                <a:gd name="T43" fmla="*/ 1077 h 1191"/>
                <a:gd name="T44" fmla="*/ 567 w 737"/>
                <a:gd name="T45" fmla="*/ 794 h 1191"/>
                <a:gd name="T46" fmla="*/ 680 w 737"/>
                <a:gd name="T47" fmla="*/ 794 h 1191"/>
                <a:gd name="T48" fmla="*/ 680 w 737"/>
                <a:gd name="T49" fmla="*/ 624 h 1191"/>
                <a:gd name="T50" fmla="*/ 737 w 737"/>
                <a:gd name="T51" fmla="*/ 624 h 1191"/>
                <a:gd name="T52" fmla="*/ 737 w 737"/>
                <a:gd name="T53" fmla="*/ 567 h 1191"/>
                <a:gd name="T54" fmla="*/ 624 w 737"/>
                <a:gd name="T55" fmla="*/ 567 h 1191"/>
                <a:gd name="T56" fmla="*/ 624 w 737"/>
                <a:gd name="T57" fmla="*/ 227 h 1191"/>
                <a:gd name="T58" fmla="*/ 510 w 737"/>
                <a:gd name="T59" fmla="*/ 227 h 1191"/>
                <a:gd name="T60" fmla="*/ 510 w 737"/>
                <a:gd name="T61" fmla="*/ 170 h 1191"/>
                <a:gd name="T62" fmla="*/ 397 w 737"/>
                <a:gd name="T63" fmla="*/ 170 h 1191"/>
                <a:gd name="T64" fmla="*/ 397 w 737"/>
                <a:gd name="T65" fmla="*/ 57 h 1191"/>
                <a:gd name="T66" fmla="*/ 340 w 737"/>
                <a:gd name="T67" fmla="*/ 57 h 1191"/>
                <a:gd name="T68" fmla="*/ 340 w 737"/>
                <a:gd name="T69" fmla="*/ 0 h 1191"/>
                <a:gd name="T70" fmla="*/ 227 w 737"/>
                <a:gd name="T71" fmla="*/ 0 h 1191"/>
                <a:gd name="T72" fmla="*/ 227 w 737"/>
                <a:gd name="T73" fmla="*/ 113 h 1191"/>
                <a:gd name="T74" fmla="*/ 170 w 737"/>
                <a:gd name="T75" fmla="*/ 113 h 1191"/>
                <a:gd name="T76" fmla="*/ 170 w 737"/>
                <a:gd name="T77" fmla="*/ 170 h 1191"/>
                <a:gd name="T78" fmla="*/ 57 w 737"/>
                <a:gd name="T7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191">
                  <a:moveTo>
                    <a:pt x="57" y="170"/>
                  </a:move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DDEE9717-FD90-4713-8F47-EA51FBCD5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15"/>
              <a:ext cx="397" cy="850"/>
            </a:xfrm>
            <a:custGeom>
              <a:avLst/>
              <a:gdLst>
                <a:gd name="T0" fmla="*/ 284 w 397"/>
                <a:gd name="T1" fmla="*/ 56 h 850"/>
                <a:gd name="T2" fmla="*/ 170 w 397"/>
                <a:gd name="T3" fmla="*/ 56 h 850"/>
                <a:gd name="T4" fmla="*/ 170 w 397"/>
                <a:gd name="T5" fmla="*/ 113 h 850"/>
                <a:gd name="T6" fmla="*/ 57 w 397"/>
                <a:gd name="T7" fmla="*/ 113 h 850"/>
                <a:gd name="T8" fmla="*/ 57 w 397"/>
                <a:gd name="T9" fmla="*/ 283 h 850"/>
                <a:gd name="T10" fmla="*/ 0 w 397"/>
                <a:gd name="T11" fmla="*/ 283 h 850"/>
                <a:gd name="T12" fmla="*/ 0 w 397"/>
                <a:gd name="T13" fmla="*/ 567 h 850"/>
                <a:gd name="T14" fmla="*/ 57 w 397"/>
                <a:gd name="T15" fmla="*/ 567 h 850"/>
                <a:gd name="T16" fmla="*/ 57 w 397"/>
                <a:gd name="T17" fmla="*/ 737 h 850"/>
                <a:gd name="T18" fmla="*/ 114 w 397"/>
                <a:gd name="T19" fmla="*/ 737 h 850"/>
                <a:gd name="T20" fmla="*/ 114 w 397"/>
                <a:gd name="T21" fmla="*/ 794 h 850"/>
                <a:gd name="T22" fmla="*/ 170 w 397"/>
                <a:gd name="T23" fmla="*/ 794 h 850"/>
                <a:gd name="T24" fmla="*/ 170 w 397"/>
                <a:gd name="T25" fmla="*/ 737 h 850"/>
                <a:gd name="T26" fmla="*/ 227 w 397"/>
                <a:gd name="T27" fmla="*/ 737 h 850"/>
                <a:gd name="T28" fmla="*/ 227 w 397"/>
                <a:gd name="T29" fmla="*/ 680 h 850"/>
                <a:gd name="T30" fmla="*/ 284 w 397"/>
                <a:gd name="T31" fmla="*/ 680 h 850"/>
                <a:gd name="T32" fmla="*/ 284 w 397"/>
                <a:gd name="T33" fmla="*/ 737 h 850"/>
                <a:gd name="T34" fmla="*/ 227 w 397"/>
                <a:gd name="T35" fmla="*/ 737 h 850"/>
                <a:gd name="T36" fmla="*/ 227 w 397"/>
                <a:gd name="T37" fmla="*/ 850 h 850"/>
                <a:gd name="T38" fmla="*/ 284 w 397"/>
                <a:gd name="T39" fmla="*/ 850 h 850"/>
                <a:gd name="T40" fmla="*/ 284 w 397"/>
                <a:gd name="T41" fmla="*/ 794 h 850"/>
                <a:gd name="T42" fmla="*/ 341 w 397"/>
                <a:gd name="T43" fmla="*/ 794 h 850"/>
                <a:gd name="T44" fmla="*/ 341 w 397"/>
                <a:gd name="T45" fmla="*/ 737 h 850"/>
                <a:gd name="T46" fmla="*/ 397 w 397"/>
                <a:gd name="T47" fmla="*/ 737 h 850"/>
                <a:gd name="T48" fmla="*/ 397 w 397"/>
                <a:gd name="T49" fmla="*/ 510 h 850"/>
                <a:gd name="T50" fmla="*/ 284 w 397"/>
                <a:gd name="T51" fmla="*/ 510 h 850"/>
                <a:gd name="T52" fmla="*/ 284 w 397"/>
                <a:gd name="T53" fmla="*/ 397 h 850"/>
                <a:gd name="T54" fmla="*/ 227 w 397"/>
                <a:gd name="T55" fmla="*/ 397 h 850"/>
                <a:gd name="T56" fmla="*/ 227 w 397"/>
                <a:gd name="T57" fmla="*/ 283 h 850"/>
                <a:gd name="T58" fmla="*/ 341 w 397"/>
                <a:gd name="T59" fmla="*/ 283 h 850"/>
                <a:gd name="T60" fmla="*/ 341 w 397"/>
                <a:gd name="T61" fmla="*/ 0 h 850"/>
                <a:gd name="T62" fmla="*/ 284 w 397"/>
                <a:gd name="T63" fmla="*/ 0 h 850"/>
                <a:gd name="T64" fmla="*/ 284 w 397"/>
                <a:gd name="T6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850">
                  <a:moveTo>
                    <a:pt x="284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0DA5F05E-8024-450E-814B-D1BC85141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555"/>
              <a:ext cx="624" cy="680"/>
            </a:xfrm>
            <a:custGeom>
              <a:avLst/>
              <a:gdLst>
                <a:gd name="T0" fmla="*/ 510 w 624"/>
                <a:gd name="T1" fmla="*/ 0 h 680"/>
                <a:gd name="T2" fmla="*/ 454 w 624"/>
                <a:gd name="T3" fmla="*/ 0 h 680"/>
                <a:gd name="T4" fmla="*/ 454 w 624"/>
                <a:gd name="T5" fmla="*/ 57 h 680"/>
                <a:gd name="T6" fmla="*/ 340 w 624"/>
                <a:gd name="T7" fmla="*/ 57 h 680"/>
                <a:gd name="T8" fmla="*/ 340 w 624"/>
                <a:gd name="T9" fmla="*/ 0 h 680"/>
                <a:gd name="T10" fmla="*/ 284 w 624"/>
                <a:gd name="T11" fmla="*/ 0 h 680"/>
                <a:gd name="T12" fmla="*/ 284 w 624"/>
                <a:gd name="T13" fmla="*/ 57 h 680"/>
                <a:gd name="T14" fmla="*/ 113 w 624"/>
                <a:gd name="T15" fmla="*/ 57 h 680"/>
                <a:gd name="T16" fmla="*/ 113 w 624"/>
                <a:gd name="T17" fmla="*/ 170 h 680"/>
                <a:gd name="T18" fmla="*/ 0 w 624"/>
                <a:gd name="T19" fmla="*/ 170 h 680"/>
                <a:gd name="T20" fmla="*/ 0 w 624"/>
                <a:gd name="T21" fmla="*/ 227 h 680"/>
                <a:gd name="T22" fmla="*/ 57 w 624"/>
                <a:gd name="T23" fmla="*/ 227 h 680"/>
                <a:gd name="T24" fmla="*/ 57 w 624"/>
                <a:gd name="T25" fmla="*/ 283 h 680"/>
                <a:gd name="T26" fmla="*/ 113 w 624"/>
                <a:gd name="T27" fmla="*/ 283 h 680"/>
                <a:gd name="T28" fmla="*/ 113 w 624"/>
                <a:gd name="T29" fmla="*/ 454 h 680"/>
                <a:gd name="T30" fmla="*/ 170 w 624"/>
                <a:gd name="T31" fmla="*/ 454 h 680"/>
                <a:gd name="T32" fmla="*/ 170 w 624"/>
                <a:gd name="T33" fmla="*/ 510 h 680"/>
                <a:gd name="T34" fmla="*/ 113 w 624"/>
                <a:gd name="T35" fmla="*/ 510 h 680"/>
                <a:gd name="T36" fmla="*/ 113 w 624"/>
                <a:gd name="T37" fmla="*/ 680 h 680"/>
                <a:gd name="T38" fmla="*/ 170 w 624"/>
                <a:gd name="T39" fmla="*/ 680 h 680"/>
                <a:gd name="T40" fmla="*/ 170 w 624"/>
                <a:gd name="T41" fmla="*/ 624 h 680"/>
                <a:gd name="T42" fmla="*/ 284 w 624"/>
                <a:gd name="T43" fmla="*/ 624 h 680"/>
                <a:gd name="T44" fmla="*/ 284 w 624"/>
                <a:gd name="T45" fmla="*/ 567 h 680"/>
                <a:gd name="T46" fmla="*/ 340 w 624"/>
                <a:gd name="T47" fmla="*/ 567 h 680"/>
                <a:gd name="T48" fmla="*/ 340 w 624"/>
                <a:gd name="T49" fmla="*/ 680 h 680"/>
                <a:gd name="T50" fmla="*/ 567 w 624"/>
                <a:gd name="T51" fmla="*/ 680 h 680"/>
                <a:gd name="T52" fmla="*/ 567 w 624"/>
                <a:gd name="T53" fmla="*/ 510 h 680"/>
                <a:gd name="T54" fmla="*/ 624 w 624"/>
                <a:gd name="T55" fmla="*/ 510 h 680"/>
                <a:gd name="T56" fmla="*/ 624 w 624"/>
                <a:gd name="T57" fmla="*/ 397 h 680"/>
                <a:gd name="T58" fmla="*/ 567 w 624"/>
                <a:gd name="T59" fmla="*/ 397 h 680"/>
                <a:gd name="T60" fmla="*/ 567 w 624"/>
                <a:gd name="T61" fmla="*/ 227 h 680"/>
                <a:gd name="T62" fmla="*/ 510 w 624"/>
                <a:gd name="T63" fmla="*/ 227 h 680"/>
                <a:gd name="T64" fmla="*/ 510 w 62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80">
                  <a:moveTo>
                    <a:pt x="510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7E9B97F5-E992-42D6-AD01-7CD492B25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170 w 284"/>
                <a:gd name="T3" fmla="*/ 0 h 283"/>
                <a:gd name="T4" fmla="*/ 170 w 284"/>
                <a:gd name="T5" fmla="*/ 57 h 283"/>
                <a:gd name="T6" fmla="*/ 284 w 284"/>
                <a:gd name="T7" fmla="*/ 57 h 283"/>
                <a:gd name="T8" fmla="*/ 284 w 284"/>
                <a:gd name="T9" fmla="*/ 227 h 283"/>
                <a:gd name="T10" fmla="*/ 170 w 284"/>
                <a:gd name="T11" fmla="*/ 227 h 283"/>
                <a:gd name="T12" fmla="*/ 170 w 284"/>
                <a:gd name="T13" fmla="*/ 170 h 283"/>
                <a:gd name="T14" fmla="*/ 113 w 284"/>
                <a:gd name="T15" fmla="*/ 170 h 283"/>
                <a:gd name="T16" fmla="*/ 113 w 284"/>
                <a:gd name="T17" fmla="*/ 283 h 283"/>
                <a:gd name="T18" fmla="*/ 0 w 284"/>
                <a:gd name="T19" fmla="*/ 283 h 283"/>
                <a:gd name="T20" fmla="*/ 0 w 284"/>
                <a:gd name="T21" fmla="*/ 57 h 283"/>
                <a:gd name="T22" fmla="*/ 113 w 284"/>
                <a:gd name="T23" fmla="*/ 57 h 283"/>
                <a:gd name="T24" fmla="*/ 113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F75700E9-8E68-45B2-8695-3613063E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782"/>
              <a:ext cx="283" cy="397"/>
            </a:xfrm>
            <a:custGeom>
              <a:avLst/>
              <a:gdLst>
                <a:gd name="T0" fmla="*/ 113 w 283"/>
                <a:gd name="T1" fmla="*/ 0 h 397"/>
                <a:gd name="T2" fmla="*/ 113 w 283"/>
                <a:gd name="T3" fmla="*/ 113 h 397"/>
                <a:gd name="T4" fmla="*/ 0 w 283"/>
                <a:gd name="T5" fmla="*/ 113 h 397"/>
                <a:gd name="T6" fmla="*/ 0 w 283"/>
                <a:gd name="T7" fmla="*/ 170 h 397"/>
                <a:gd name="T8" fmla="*/ 57 w 283"/>
                <a:gd name="T9" fmla="*/ 170 h 397"/>
                <a:gd name="T10" fmla="*/ 57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283 w 283"/>
                <a:gd name="T17" fmla="*/ 397 h 397"/>
                <a:gd name="T18" fmla="*/ 283 w 283"/>
                <a:gd name="T19" fmla="*/ 170 h 397"/>
                <a:gd name="T20" fmla="*/ 283 w 283"/>
                <a:gd name="T21" fmla="*/ 113 h 397"/>
                <a:gd name="T22" fmla="*/ 227 w 283"/>
                <a:gd name="T23" fmla="*/ 113 h 397"/>
                <a:gd name="T24" fmla="*/ 227 w 283"/>
                <a:gd name="T25" fmla="*/ 0 h 397"/>
                <a:gd name="T26" fmla="*/ 113 w 283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A5220A1A-F28B-4CC1-ACED-402F6FCB9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01"/>
              <a:ext cx="850" cy="624"/>
            </a:xfrm>
            <a:custGeom>
              <a:avLst/>
              <a:gdLst>
                <a:gd name="T0" fmla="*/ 794 w 850"/>
                <a:gd name="T1" fmla="*/ 0 h 624"/>
                <a:gd name="T2" fmla="*/ 680 w 850"/>
                <a:gd name="T3" fmla="*/ 0 h 624"/>
                <a:gd name="T4" fmla="*/ 680 w 850"/>
                <a:gd name="T5" fmla="*/ 57 h 624"/>
                <a:gd name="T6" fmla="*/ 397 w 850"/>
                <a:gd name="T7" fmla="*/ 57 h 624"/>
                <a:gd name="T8" fmla="*/ 397 w 850"/>
                <a:gd name="T9" fmla="*/ 114 h 624"/>
                <a:gd name="T10" fmla="*/ 340 w 850"/>
                <a:gd name="T11" fmla="*/ 114 h 624"/>
                <a:gd name="T12" fmla="*/ 340 w 850"/>
                <a:gd name="T13" fmla="*/ 57 h 624"/>
                <a:gd name="T14" fmla="*/ 227 w 850"/>
                <a:gd name="T15" fmla="*/ 57 h 624"/>
                <a:gd name="T16" fmla="*/ 227 w 850"/>
                <a:gd name="T17" fmla="*/ 114 h 624"/>
                <a:gd name="T18" fmla="*/ 227 w 850"/>
                <a:gd name="T19" fmla="*/ 170 h 624"/>
                <a:gd name="T20" fmla="*/ 170 w 850"/>
                <a:gd name="T21" fmla="*/ 170 h 624"/>
                <a:gd name="T22" fmla="*/ 170 w 850"/>
                <a:gd name="T23" fmla="*/ 227 h 624"/>
                <a:gd name="T24" fmla="*/ 113 w 850"/>
                <a:gd name="T25" fmla="*/ 227 h 624"/>
                <a:gd name="T26" fmla="*/ 113 w 850"/>
                <a:gd name="T27" fmla="*/ 284 h 624"/>
                <a:gd name="T28" fmla="*/ 57 w 850"/>
                <a:gd name="T29" fmla="*/ 284 h 624"/>
                <a:gd name="T30" fmla="*/ 57 w 850"/>
                <a:gd name="T31" fmla="*/ 397 h 624"/>
                <a:gd name="T32" fmla="*/ 0 w 850"/>
                <a:gd name="T33" fmla="*/ 397 h 624"/>
                <a:gd name="T34" fmla="*/ 0 w 850"/>
                <a:gd name="T35" fmla="*/ 624 h 624"/>
                <a:gd name="T36" fmla="*/ 283 w 850"/>
                <a:gd name="T37" fmla="*/ 624 h 624"/>
                <a:gd name="T38" fmla="*/ 283 w 850"/>
                <a:gd name="T39" fmla="*/ 511 h 624"/>
                <a:gd name="T40" fmla="*/ 454 w 850"/>
                <a:gd name="T41" fmla="*/ 511 h 624"/>
                <a:gd name="T42" fmla="*/ 454 w 850"/>
                <a:gd name="T43" fmla="*/ 454 h 624"/>
                <a:gd name="T44" fmla="*/ 510 w 850"/>
                <a:gd name="T45" fmla="*/ 454 h 624"/>
                <a:gd name="T46" fmla="*/ 510 w 850"/>
                <a:gd name="T47" fmla="*/ 511 h 624"/>
                <a:gd name="T48" fmla="*/ 624 w 850"/>
                <a:gd name="T49" fmla="*/ 511 h 624"/>
                <a:gd name="T50" fmla="*/ 624 w 850"/>
                <a:gd name="T51" fmla="*/ 454 h 624"/>
                <a:gd name="T52" fmla="*/ 680 w 850"/>
                <a:gd name="T53" fmla="*/ 454 h 624"/>
                <a:gd name="T54" fmla="*/ 680 w 850"/>
                <a:gd name="T55" fmla="*/ 397 h 624"/>
                <a:gd name="T56" fmla="*/ 737 w 850"/>
                <a:gd name="T57" fmla="*/ 397 h 624"/>
                <a:gd name="T58" fmla="*/ 737 w 850"/>
                <a:gd name="T59" fmla="*/ 227 h 624"/>
                <a:gd name="T60" fmla="*/ 850 w 850"/>
                <a:gd name="T61" fmla="*/ 227 h 624"/>
                <a:gd name="T62" fmla="*/ 850 w 850"/>
                <a:gd name="T63" fmla="*/ 57 h 624"/>
                <a:gd name="T64" fmla="*/ 794 w 850"/>
                <a:gd name="T65" fmla="*/ 57 h 624"/>
                <a:gd name="T66" fmla="*/ 794 w 850"/>
                <a:gd name="T6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624">
                  <a:moveTo>
                    <a:pt x="794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CDA88DF0-EE8E-464E-BC90-7CA46845F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964" cy="1247"/>
            </a:xfrm>
            <a:custGeom>
              <a:avLst/>
              <a:gdLst>
                <a:gd name="T0" fmla="*/ 227 w 964"/>
                <a:gd name="T1" fmla="*/ 1247 h 1247"/>
                <a:gd name="T2" fmla="*/ 227 w 964"/>
                <a:gd name="T3" fmla="*/ 1134 h 1247"/>
                <a:gd name="T4" fmla="*/ 340 w 964"/>
                <a:gd name="T5" fmla="*/ 1134 h 1247"/>
                <a:gd name="T6" fmla="*/ 340 w 964"/>
                <a:gd name="T7" fmla="*/ 1191 h 1247"/>
                <a:gd name="T8" fmla="*/ 397 w 964"/>
                <a:gd name="T9" fmla="*/ 1191 h 1247"/>
                <a:gd name="T10" fmla="*/ 397 w 964"/>
                <a:gd name="T11" fmla="*/ 1134 h 1247"/>
                <a:gd name="T12" fmla="*/ 680 w 964"/>
                <a:gd name="T13" fmla="*/ 1134 h 1247"/>
                <a:gd name="T14" fmla="*/ 680 w 964"/>
                <a:gd name="T15" fmla="*/ 1077 h 1247"/>
                <a:gd name="T16" fmla="*/ 737 w 964"/>
                <a:gd name="T17" fmla="*/ 1077 h 1247"/>
                <a:gd name="T18" fmla="*/ 737 w 964"/>
                <a:gd name="T19" fmla="*/ 964 h 1247"/>
                <a:gd name="T20" fmla="*/ 907 w 964"/>
                <a:gd name="T21" fmla="*/ 964 h 1247"/>
                <a:gd name="T22" fmla="*/ 907 w 964"/>
                <a:gd name="T23" fmla="*/ 907 h 1247"/>
                <a:gd name="T24" fmla="*/ 964 w 964"/>
                <a:gd name="T25" fmla="*/ 907 h 1247"/>
                <a:gd name="T26" fmla="*/ 964 w 964"/>
                <a:gd name="T27" fmla="*/ 624 h 1247"/>
                <a:gd name="T28" fmla="*/ 794 w 964"/>
                <a:gd name="T29" fmla="*/ 624 h 1247"/>
                <a:gd name="T30" fmla="*/ 794 w 964"/>
                <a:gd name="T31" fmla="*/ 170 h 1247"/>
                <a:gd name="T32" fmla="*/ 680 w 964"/>
                <a:gd name="T33" fmla="*/ 170 h 1247"/>
                <a:gd name="T34" fmla="*/ 680 w 964"/>
                <a:gd name="T35" fmla="*/ 0 h 1247"/>
                <a:gd name="T36" fmla="*/ 510 w 964"/>
                <a:gd name="T37" fmla="*/ 0 h 1247"/>
                <a:gd name="T38" fmla="*/ 510 w 964"/>
                <a:gd name="T39" fmla="*/ 57 h 1247"/>
                <a:gd name="T40" fmla="*/ 454 w 964"/>
                <a:gd name="T41" fmla="*/ 57 h 1247"/>
                <a:gd name="T42" fmla="*/ 454 w 964"/>
                <a:gd name="T43" fmla="*/ 227 h 1247"/>
                <a:gd name="T44" fmla="*/ 397 w 964"/>
                <a:gd name="T45" fmla="*/ 227 h 1247"/>
                <a:gd name="T46" fmla="*/ 397 w 964"/>
                <a:gd name="T47" fmla="*/ 340 h 1247"/>
                <a:gd name="T48" fmla="*/ 283 w 964"/>
                <a:gd name="T49" fmla="*/ 340 h 1247"/>
                <a:gd name="T50" fmla="*/ 283 w 964"/>
                <a:gd name="T51" fmla="*/ 567 h 1247"/>
                <a:gd name="T52" fmla="*/ 113 w 964"/>
                <a:gd name="T53" fmla="*/ 567 h 1247"/>
                <a:gd name="T54" fmla="*/ 113 w 964"/>
                <a:gd name="T55" fmla="*/ 624 h 1247"/>
                <a:gd name="T56" fmla="*/ 57 w 964"/>
                <a:gd name="T57" fmla="*/ 624 h 1247"/>
                <a:gd name="T58" fmla="*/ 57 w 964"/>
                <a:gd name="T59" fmla="*/ 794 h 1247"/>
                <a:gd name="T60" fmla="*/ 113 w 964"/>
                <a:gd name="T61" fmla="*/ 794 h 1247"/>
                <a:gd name="T62" fmla="*/ 113 w 964"/>
                <a:gd name="T63" fmla="*/ 851 h 1247"/>
                <a:gd name="T64" fmla="*/ 57 w 964"/>
                <a:gd name="T65" fmla="*/ 851 h 1247"/>
                <a:gd name="T66" fmla="*/ 57 w 964"/>
                <a:gd name="T67" fmla="*/ 1021 h 1247"/>
                <a:gd name="T68" fmla="*/ 0 w 964"/>
                <a:gd name="T69" fmla="*/ 1021 h 1247"/>
                <a:gd name="T70" fmla="*/ 0 w 964"/>
                <a:gd name="T71" fmla="*/ 1134 h 1247"/>
                <a:gd name="T72" fmla="*/ 57 w 964"/>
                <a:gd name="T73" fmla="*/ 1134 h 1247"/>
                <a:gd name="T74" fmla="*/ 57 w 964"/>
                <a:gd name="T75" fmla="*/ 1191 h 1247"/>
                <a:gd name="T76" fmla="*/ 113 w 964"/>
                <a:gd name="T77" fmla="*/ 1191 h 1247"/>
                <a:gd name="T78" fmla="*/ 113 w 964"/>
                <a:gd name="T79" fmla="*/ 1247 h 1247"/>
                <a:gd name="T80" fmla="*/ 227 w 964"/>
                <a:gd name="T81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247">
                  <a:moveTo>
                    <a:pt x="227" y="1247"/>
                  </a:moveTo>
                  <a:lnTo>
                    <a:pt x="227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3" y="1191"/>
                  </a:lnTo>
                  <a:lnTo>
                    <a:pt x="113" y="1247"/>
                  </a:lnTo>
                  <a:lnTo>
                    <a:pt x="227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9955CF13-1DD0-4C6C-B609-AEEF95F38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704"/>
              <a:ext cx="397" cy="567"/>
            </a:xfrm>
            <a:custGeom>
              <a:avLst/>
              <a:gdLst>
                <a:gd name="T0" fmla="*/ 397 w 397"/>
                <a:gd name="T1" fmla="*/ 511 h 567"/>
                <a:gd name="T2" fmla="*/ 397 w 397"/>
                <a:gd name="T3" fmla="*/ 284 h 567"/>
                <a:gd name="T4" fmla="*/ 227 w 397"/>
                <a:gd name="T5" fmla="*/ 284 h 567"/>
                <a:gd name="T6" fmla="*/ 227 w 397"/>
                <a:gd name="T7" fmla="*/ 227 h 567"/>
                <a:gd name="T8" fmla="*/ 170 w 397"/>
                <a:gd name="T9" fmla="*/ 227 h 567"/>
                <a:gd name="T10" fmla="*/ 170 w 397"/>
                <a:gd name="T11" fmla="*/ 171 h 567"/>
                <a:gd name="T12" fmla="*/ 113 w 397"/>
                <a:gd name="T13" fmla="*/ 171 h 567"/>
                <a:gd name="T14" fmla="*/ 113 w 397"/>
                <a:gd name="T15" fmla="*/ 57 h 567"/>
                <a:gd name="T16" fmla="*/ 57 w 397"/>
                <a:gd name="T17" fmla="*/ 57 h 567"/>
                <a:gd name="T18" fmla="*/ 57 w 397"/>
                <a:gd name="T19" fmla="*/ 0 h 567"/>
                <a:gd name="T20" fmla="*/ 0 w 397"/>
                <a:gd name="T21" fmla="*/ 0 h 567"/>
                <a:gd name="T22" fmla="*/ 0 w 397"/>
                <a:gd name="T23" fmla="*/ 284 h 567"/>
                <a:gd name="T24" fmla="*/ 57 w 397"/>
                <a:gd name="T25" fmla="*/ 284 h 567"/>
                <a:gd name="T26" fmla="*/ 57 w 397"/>
                <a:gd name="T27" fmla="*/ 397 h 567"/>
                <a:gd name="T28" fmla="*/ 113 w 397"/>
                <a:gd name="T29" fmla="*/ 397 h 567"/>
                <a:gd name="T30" fmla="*/ 113 w 397"/>
                <a:gd name="T31" fmla="*/ 454 h 567"/>
                <a:gd name="T32" fmla="*/ 283 w 397"/>
                <a:gd name="T33" fmla="*/ 454 h 567"/>
                <a:gd name="T34" fmla="*/ 283 w 397"/>
                <a:gd name="T35" fmla="*/ 511 h 567"/>
                <a:gd name="T36" fmla="*/ 340 w 397"/>
                <a:gd name="T37" fmla="*/ 511 h 567"/>
                <a:gd name="T38" fmla="*/ 340 w 397"/>
                <a:gd name="T39" fmla="*/ 567 h 567"/>
                <a:gd name="T40" fmla="*/ 397 w 397"/>
                <a:gd name="T41" fmla="*/ 567 h 567"/>
                <a:gd name="T42" fmla="*/ 397 w 397"/>
                <a:gd name="T4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511"/>
                  </a:move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43BE1635-F1D2-4B8E-8834-CA41C67AA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170 w 567"/>
                <a:gd name="T1" fmla="*/ 0 h 567"/>
                <a:gd name="T2" fmla="*/ 56 w 567"/>
                <a:gd name="T3" fmla="*/ 0 h 567"/>
                <a:gd name="T4" fmla="*/ 56 w 567"/>
                <a:gd name="T5" fmla="*/ 227 h 567"/>
                <a:gd name="T6" fmla="*/ 0 w 567"/>
                <a:gd name="T7" fmla="*/ 227 h 567"/>
                <a:gd name="T8" fmla="*/ 0 w 567"/>
                <a:gd name="T9" fmla="*/ 454 h 567"/>
                <a:gd name="T10" fmla="*/ 113 w 567"/>
                <a:gd name="T11" fmla="*/ 454 h 567"/>
                <a:gd name="T12" fmla="*/ 113 w 567"/>
                <a:gd name="T13" fmla="*/ 511 h 567"/>
                <a:gd name="T14" fmla="*/ 170 w 567"/>
                <a:gd name="T15" fmla="*/ 511 h 567"/>
                <a:gd name="T16" fmla="*/ 170 w 567"/>
                <a:gd name="T17" fmla="*/ 567 h 567"/>
                <a:gd name="T18" fmla="*/ 283 w 567"/>
                <a:gd name="T19" fmla="*/ 567 h 567"/>
                <a:gd name="T20" fmla="*/ 283 w 567"/>
                <a:gd name="T21" fmla="*/ 511 h 567"/>
                <a:gd name="T22" fmla="*/ 397 w 567"/>
                <a:gd name="T23" fmla="*/ 511 h 567"/>
                <a:gd name="T24" fmla="*/ 397 w 567"/>
                <a:gd name="T25" fmla="*/ 454 h 567"/>
                <a:gd name="T26" fmla="*/ 453 w 567"/>
                <a:gd name="T27" fmla="*/ 454 h 567"/>
                <a:gd name="T28" fmla="*/ 453 w 567"/>
                <a:gd name="T29" fmla="*/ 341 h 567"/>
                <a:gd name="T30" fmla="*/ 567 w 567"/>
                <a:gd name="T31" fmla="*/ 341 h 567"/>
                <a:gd name="T32" fmla="*/ 567 w 567"/>
                <a:gd name="T33" fmla="*/ 171 h 567"/>
                <a:gd name="T34" fmla="*/ 510 w 567"/>
                <a:gd name="T35" fmla="*/ 171 h 567"/>
                <a:gd name="T36" fmla="*/ 510 w 567"/>
                <a:gd name="T37" fmla="*/ 57 h 567"/>
                <a:gd name="T38" fmla="*/ 340 w 567"/>
                <a:gd name="T39" fmla="*/ 57 h 567"/>
                <a:gd name="T40" fmla="*/ 340 w 567"/>
                <a:gd name="T41" fmla="*/ 171 h 567"/>
                <a:gd name="T42" fmla="*/ 170 w 567"/>
                <a:gd name="T43" fmla="*/ 171 h 567"/>
                <a:gd name="T44" fmla="*/ 170 w 56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170" y="0"/>
                  </a:move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B778735A-B7FE-43F9-B76C-0DFF18575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952"/>
              <a:ext cx="397" cy="283"/>
            </a:xfrm>
            <a:custGeom>
              <a:avLst/>
              <a:gdLst>
                <a:gd name="T0" fmla="*/ 340 w 397"/>
                <a:gd name="T1" fmla="*/ 0 h 283"/>
                <a:gd name="T2" fmla="*/ 227 w 397"/>
                <a:gd name="T3" fmla="*/ 0 h 283"/>
                <a:gd name="T4" fmla="*/ 227 w 397"/>
                <a:gd name="T5" fmla="*/ 57 h 283"/>
                <a:gd name="T6" fmla="*/ 57 w 397"/>
                <a:gd name="T7" fmla="*/ 57 h 283"/>
                <a:gd name="T8" fmla="*/ 57 w 397"/>
                <a:gd name="T9" fmla="*/ 113 h 283"/>
                <a:gd name="T10" fmla="*/ 0 w 397"/>
                <a:gd name="T11" fmla="*/ 113 h 283"/>
                <a:gd name="T12" fmla="*/ 0 w 397"/>
                <a:gd name="T13" fmla="*/ 170 h 283"/>
                <a:gd name="T14" fmla="*/ 57 w 397"/>
                <a:gd name="T15" fmla="*/ 170 h 283"/>
                <a:gd name="T16" fmla="*/ 57 w 397"/>
                <a:gd name="T17" fmla="*/ 283 h 283"/>
                <a:gd name="T18" fmla="*/ 283 w 397"/>
                <a:gd name="T19" fmla="*/ 283 h 283"/>
                <a:gd name="T20" fmla="*/ 283 w 397"/>
                <a:gd name="T21" fmla="*/ 227 h 283"/>
                <a:gd name="T22" fmla="*/ 397 w 397"/>
                <a:gd name="T23" fmla="*/ 227 h 283"/>
                <a:gd name="T24" fmla="*/ 397 w 397"/>
                <a:gd name="T25" fmla="*/ 113 h 283"/>
                <a:gd name="T26" fmla="*/ 340 w 397"/>
                <a:gd name="T27" fmla="*/ 113 h 283"/>
                <a:gd name="T28" fmla="*/ 340 w 397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1659CA0C-EF10-4226-B844-E71FDECD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283 w 850"/>
                <a:gd name="T1" fmla="*/ 0 h 850"/>
                <a:gd name="T2" fmla="*/ 283 w 850"/>
                <a:gd name="T3" fmla="*/ 113 h 850"/>
                <a:gd name="T4" fmla="*/ 227 w 850"/>
                <a:gd name="T5" fmla="*/ 113 h 850"/>
                <a:gd name="T6" fmla="*/ 227 w 850"/>
                <a:gd name="T7" fmla="*/ 170 h 850"/>
                <a:gd name="T8" fmla="*/ 170 w 850"/>
                <a:gd name="T9" fmla="*/ 170 h 850"/>
                <a:gd name="T10" fmla="*/ 170 w 850"/>
                <a:gd name="T11" fmla="*/ 113 h 850"/>
                <a:gd name="T12" fmla="*/ 113 w 850"/>
                <a:gd name="T13" fmla="*/ 113 h 850"/>
                <a:gd name="T14" fmla="*/ 113 w 850"/>
                <a:gd name="T15" fmla="*/ 170 h 850"/>
                <a:gd name="T16" fmla="*/ 0 w 850"/>
                <a:gd name="T17" fmla="*/ 170 h 850"/>
                <a:gd name="T18" fmla="*/ 0 w 850"/>
                <a:gd name="T19" fmla="*/ 453 h 850"/>
                <a:gd name="T20" fmla="*/ 57 w 850"/>
                <a:gd name="T21" fmla="*/ 453 h 850"/>
                <a:gd name="T22" fmla="*/ 57 w 850"/>
                <a:gd name="T23" fmla="*/ 567 h 850"/>
                <a:gd name="T24" fmla="*/ 170 w 850"/>
                <a:gd name="T25" fmla="*/ 567 h 850"/>
                <a:gd name="T26" fmla="*/ 170 w 850"/>
                <a:gd name="T27" fmla="*/ 510 h 850"/>
                <a:gd name="T28" fmla="*/ 227 w 850"/>
                <a:gd name="T29" fmla="*/ 510 h 850"/>
                <a:gd name="T30" fmla="*/ 227 w 850"/>
                <a:gd name="T31" fmla="*/ 567 h 850"/>
                <a:gd name="T32" fmla="*/ 170 w 850"/>
                <a:gd name="T33" fmla="*/ 567 h 850"/>
                <a:gd name="T34" fmla="*/ 170 w 850"/>
                <a:gd name="T35" fmla="*/ 737 h 850"/>
                <a:gd name="T36" fmla="*/ 283 w 850"/>
                <a:gd name="T37" fmla="*/ 737 h 850"/>
                <a:gd name="T38" fmla="*/ 283 w 850"/>
                <a:gd name="T39" fmla="*/ 850 h 850"/>
                <a:gd name="T40" fmla="*/ 397 w 850"/>
                <a:gd name="T41" fmla="*/ 850 h 850"/>
                <a:gd name="T42" fmla="*/ 397 w 850"/>
                <a:gd name="T43" fmla="*/ 793 h 850"/>
                <a:gd name="T44" fmla="*/ 624 w 850"/>
                <a:gd name="T45" fmla="*/ 793 h 850"/>
                <a:gd name="T46" fmla="*/ 624 w 850"/>
                <a:gd name="T47" fmla="*/ 737 h 850"/>
                <a:gd name="T48" fmla="*/ 680 w 850"/>
                <a:gd name="T49" fmla="*/ 737 h 850"/>
                <a:gd name="T50" fmla="*/ 680 w 850"/>
                <a:gd name="T51" fmla="*/ 680 h 850"/>
                <a:gd name="T52" fmla="*/ 737 w 850"/>
                <a:gd name="T53" fmla="*/ 680 h 850"/>
                <a:gd name="T54" fmla="*/ 737 w 850"/>
                <a:gd name="T55" fmla="*/ 623 h 850"/>
                <a:gd name="T56" fmla="*/ 794 w 850"/>
                <a:gd name="T57" fmla="*/ 623 h 850"/>
                <a:gd name="T58" fmla="*/ 850 w 850"/>
                <a:gd name="T59" fmla="*/ 623 h 850"/>
                <a:gd name="T60" fmla="*/ 850 w 850"/>
                <a:gd name="T61" fmla="*/ 510 h 850"/>
                <a:gd name="T62" fmla="*/ 794 w 850"/>
                <a:gd name="T63" fmla="*/ 510 h 850"/>
                <a:gd name="T64" fmla="*/ 794 w 850"/>
                <a:gd name="T65" fmla="*/ 453 h 850"/>
                <a:gd name="T66" fmla="*/ 737 w 850"/>
                <a:gd name="T67" fmla="*/ 453 h 850"/>
                <a:gd name="T68" fmla="*/ 737 w 850"/>
                <a:gd name="T69" fmla="*/ 170 h 850"/>
                <a:gd name="T70" fmla="*/ 794 w 850"/>
                <a:gd name="T71" fmla="*/ 170 h 850"/>
                <a:gd name="T72" fmla="*/ 794 w 850"/>
                <a:gd name="T73" fmla="*/ 113 h 850"/>
                <a:gd name="T74" fmla="*/ 737 w 850"/>
                <a:gd name="T75" fmla="*/ 113 h 850"/>
                <a:gd name="T76" fmla="*/ 737 w 850"/>
                <a:gd name="T77" fmla="*/ 56 h 850"/>
                <a:gd name="T78" fmla="*/ 680 w 850"/>
                <a:gd name="T79" fmla="*/ 56 h 850"/>
                <a:gd name="T80" fmla="*/ 680 w 850"/>
                <a:gd name="T81" fmla="*/ 0 h 850"/>
                <a:gd name="T82" fmla="*/ 283 w 850"/>
                <a:gd name="T8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850">
                  <a:moveTo>
                    <a:pt x="283" y="0"/>
                  </a:move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850" y="623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FC25E6D5-481C-43D2-A48B-593EFEDDA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851" cy="964"/>
            </a:xfrm>
            <a:custGeom>
              <a:avLst/>
              <a:gdLst>
                <a:gd name="T0" fmla="*/ 510 w 851"/>
                <a:gd name="T1" fmla="*/ 964 h 964"/>
                <a:gd name="T2" fmla="*/ 510 w 851"/>
                <a:gd name="T3" fmla="*/ 907 h 964"/>
                <a:gd name="T4" fmla="*/ 454 w 851"/>
                <a:gd name="T5" fmla="*/ 907 h 964"/>
                <a:gd name="T6" fmla="*/ 454 w 851"/>
                <a:gd name="T7" fmla="*/ 850 h 964"/>
                <a:gd name="T8" fmla="*/ 397 w 851"/>
                <a:gd name="T9" fmla="*/ 850 h 964"/>
                <a:gd name="T10" fmla="*/ 397 w 851"/>
                <a:gd name="T11" fmla="*/ 567 h 964"/>
                <a:gd name="T12" fmla="*/ 454 w 851"/>
                <a:gd name="T13" fmla="*/ 567 h 964"/>
                <a:gd name="T14" fmla="*/ 454 w 851"/>
                <a:gd name="T15" fmla="*/ 510 h 964"/>
                <a:gd name="T16" fmla="*/ 397 w 851"/>
                <a:gd name="T17" fmla="*/ 510 h 964"/>
                <a:gd name="T18" fmla="*/ 397 w 851"/>
                <a:gd name="T19" fmla="*/ 453 h 964"/>
                <a:gd name="T20" fmla="*/ 340 w 851"/>
                <a:gd name="T21" fmla="*/ 453 h 964"/>
                <a:gd name="T22" fmla="*/ 340 w 851"/>
                <a:gd name="T23" fmla="*/ 397 h 964"/>
                <a:gd name="T24" fmla="*/ 0 w 851"/>
                <a:gd name="T25" fmla="*/ 397 h 964"/>
                <a:gd name="T26" fmla="*/ 0 w 851"/>
                <a:gd name="T27" fmla="*/ 227 h 964"/>
                <a:gd name="T28" fmla="*/ 114 w 851"/>
                <a:gd name="T29" fmla="*/ 227 h 964"/>
                <a:gd name="T30" fmla="*/ 114 w 851"/>
                <a:gd name="T31" fmla="*/ 56 h 964"/>
                <a:gd name="T32" fmla="*/ 170 w 851"/>
                <a:gd name="T33" fmla="*/ 56 h 964"/>
                <a:gd name="T34" fmla="*/ 170 w 851"/>
                <a:gd name="T35" fmla="*/ 0 h 964"/>
                <a:gd name="T36" fmla="*/ 340 w 851"/>
                <a:gd name="T37" fmla="*/ 0 h 964"/>
                <a:gd name="T38" fmla="*/ 340 w 851"/>
                <a:gd name="T39" fmla="*/ 56 h 964"/>
                <a:gd name="T40" fmla="*/ 397 w 851"/>
                <a:gd name="T41" fmla="*/ 56 h 964"/>
                <a:gd name="T42" fmla="*/ 397 w 851"/>
                <a:gd name="T43" fmla="*/ 113 h 964"/>
                <a:gd name="T44" fmla="*/ 510 w 851"/>
                <a:gd name="T45" fmla="*/ 113 h 964"/>
                <a:gd name="T46" fmla="*/ 510 w 851"/>
                <a:gd name="T47" fmla="*/ 56 h 964"/>
                <a:gd name="T48" fmla="*/ 567 w 851"/>
                <a:gd name="T49" fmla="*/ 56 h 964"/>
                <a:gd name="T50" fmla="*/ 567 w 851"/>
                <a:gd name="T51" fmla="*/ 170 h 964"/>
                <a:gd name="T52" fmla="*/ 624 w 851"/>
                <a:gd name="T53" fmla="*/ 170 h 964"/>
                <a:gd name="T54" fmla="*/ 624 w 851"/>
                <a:gd name="T55" fmla="*/ 453 h 964"/>
                <a:gd name="T56" fmla="*/ 737 w 851"/>
                <a:gd name="T57" fmla="*/ 453 h 964"/>
                <a:gd name="T58" fmla="*/ 737 w 851"/>
                <a:gd name="T59" fmla="*/ 623 h 964"/>
                <a:gd name="T60" fmla="*/ 794 w 851"/>
                <a:gd name="T61" fmla="*/ 623 h 964"/>
                <a:gd name="T62" fmla="*/ 794 w 851"/>
                <a:gd name="T63" fmla="*/ 680 h 964"/>
                <a:gd name="T64" fmla="*/ 851 w 851"/>
                <a:gd name="T65" fmla="*/ 680 h 964"/>
                <a:gd name="T66" fmla="*/ 851 w 851"/>
                <a:gd name="T67" fmla="*/ 850 h 964"/>
                <a:gd name="T68" fmla="*/ 794 w 851"/>
                <a:gd name="T69" fmla="*/ 850 h 964"/>
                <a:gd name="T70" fmla="*/ 794 w 851"/>
                <a:gd name="T71" fmla="*/ 907 h 964"/>
                <a:gd name="T72" fmla="*/ 624 w 851"/>
                <a:gd name="T73" fmla="*/ 907 h 964"/>
                <a:gd name="T74" fmla="*/ 624 w 851"/>
                <a:gd name="T75" fmla="*/ 964 h 964"/>
                <a:gd name="T76" fmla="*/ 510 w 851"/>
                <a:gd name="T7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964">
                  <a:moveTo>
                    <a:pt x="510" y="964"/>
                  </a:move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B8C4BC3E-95CC-4431-906B-E72251354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643"/>
              <a:ext cx="964" cy="1077"/>
            </a:xfrm>
            <a:custGeom>
              <a:avLst/>
              <a:gdLst>
                <a:gd name="T0" fmla="*/ 397 w 964"/>
                <a:gd name="T1" fmla="*/ 1077 h 1077"/>
                <a:gd name="T2" fmla="*/ 340 w 964"/>
                <a:gd name="T3" fmla="*/ 1077 h 1077"/>
                <a:gd name="T4" fmla="*/ 340 w 964"/>
                <a:gd name="T5" fmla="*/ 963 h 1077"/>
                <a:gd name="T6" fmla="*/ 283 w 964"/>
                <a:gd name="T7" fmla="*/ 963 h 1077"/>
                <a:gd name="T8" fmla="*/ 283 w 964"/>
                <a:gd name="T9" fmla="*/ 1020 h 1077"/>
                <a:gd name="T10" fmla="*/ 170 w 964"/>
                <a:gd name="T11" fmla="*/ 1020 h 1077"/>
                <a:gd name="T12" fmla="*/ 170 w 964"/>
                <a:gd name="T13" fmla="*/ 963 h 1077"/>
                <a:gd name="T14" fmla="*/ 113 w 964"/>
                <a:gd name="T15" fmla="*/ 963 h 1077"/>
                <a:gd name="T16" fmla="*/ 113 w 964"/>
                <a:gd name="T17" fmla="*/ 907 h 1077"/>
                <a:gd name="T18" fmla="*/ 0 w 964"/>
                <a:gd name="T19" fmla="*/ 907 h 1077"/>
                <a:gd name="T20" fmla="*/ 0 w 964"/>
                <a:gd name="T21" fmla="*/ 793 h 1077"/>
                <a:gd name="T22" fmla="*/ 57 w 964"/>
                <a:gd name="T23" fmla="*/ 793 h 1077"/>
                <a:gd name="T24" fmla="*/ 57 w 964"/>
                <a:gd name="T25" fmla="*/ 680 h 1077"/>
                <a:gd name="T26" fmla="*/ 227 w 964"/>
                <a:gd name="T27" fmla="*/ 680 h 1077"/>
                <a:gd name="T28" fmla="*/ 227 w 964"/>
                <a:gd name="T29" fmla="*/ 567 h 1077"/>
                <a:gd name="T30" fmla="*/ 283 w 964"/>
                <a:gd name="T31" fmla="*/ 567 h 1077"/>
                <a:gd name="T32" fmla="*/ 283 w 964"/>
                <a:gd name="T33" fmla="*/ 453 h 1077"/>
                <a:gd name="T34" fmla="*/ 340 w 964"/>
                <a:gd name="T35" fmla="*/ 453 h 1077"/>
                <a:gd name="T36" fmla="*/ 340 w 964"/>
                <a:gd name="T37" fmla="*/ 396 h 1077"/>
                <a:gd name="T38" fmla="*/ 454 w 964"/>
                <a:gd name="T39" fmla="*/ 396 h 1077"/>
                <a:gd name="T40" fmla="*/ 454 w 964"/>
                <a:gd name="T41" fmla="*/ 340 h 1077"/>
                <a:gd name="T42" fmla="*/ 510 w 964"/>
                <a:gd name="T43" fmla="*/ 340 h 1077"/>
                <a:gd name="T44" fmla="*/ 510 w 964"/>
                <a:gd name="T45" fmla="*/ 283 h 1077"/>
                <a:gd name="T46" fmla="*/ 624 w 964"/>
                <a:gd name="T47" fmla="*/ 283 h 1077"/>
                <a:gd name="T48" fmla="*/ 624 w 964"/>
                <a:gd name="T49" fmla="*/ 226 h 1077"/>
                <a:gd name="T50" fmla="*/ 624 w 964"/>
                <a:gd name="T51" fmla="*/ 170 h 1077"/>
                <a:gd name="T52" fmla="*/ 680 w 964"/>
                <a:gd name="T53" fmla="*/ 170 h 1077"/>
                <a:gd name="T54" fmla="*/ 680 w 964"/>
                <a:gd name="T55" fmla="*/ 113 h 1077"/>
                <a:gd name="T56" fmla="*/ 737 w 964"/>
                <a:gd name="T57" fmla="*/ 113 h 1077"/>
                <a:gd name="T58" fmla="*/ 737 w 964"/>
                <a:gd name="T59" fmla="*/ 56 h 1077"/>
                <a:gd name="T60" fmla="*/ 737 w 964"/>
                <a:gd name="T61" fmla="*/ 0 h 1077"/>
                <a:gd name="T62" fmla="*/ 907 w 964"/>
                <a:gd name="T63" fmla="*/ 0 h 1077"/>
                <a:gd name="T64" fmla="*/ 907 w 964"/>
                <a:gd name="T65" fmla="*/ 56 h 1077"/>
                <a:gd name="T66" fmla="*/ 964 w 964"/>
                <a:gd name="T67" fmla="*/ 56 h 1077"/>
                <a:gd name="T68" fmla="*/ 964 w 964"/>
                <a:gd name="T69" fmla="*/ 170 h 1077"/>
                <a:gd name="T70" fmla="*/ 964 w 964"/>
                <a:gd name="T71" fmla="*/ 226 h 1077"/>
                <a:gd name="T72" fmla="*/ 907 w 964"/>
                <a:gd name="T73" fmla="*/ 226 h 1077"/>
                <a:gd name="T74" fmla="*/ 907 w 964"/>
                <a:gd name="T75" fmla="*/ 283 h 1077"/>
                <a:gd name="T76" fmla="*/ 850 w 964"/>
                <a:gd name="T77" fmla="*/ 283 h 1077"/>
                <a:gd name="T78" fmla="*/ 850 w 964"/>
                <a:gd name="T79" fmla="*/ 453 h 1077"/>
                <a:gd name="T80" fmla="*/ 794 w 964"/>
                <a:gd name="T81" fmla="*/ 453 h 1077"/>
                <a:gd name="T82" fmla="*/ 794 w 964"/>
                <a:gd name="T83" fmla="*/ 567 h 1077"/>
                <a:gd name="T84" fmla="*/ 680 w 964"/>
                <a:gd name="T85" fmla="*/ 567 h 1077"/>
                <a:gd name="T86" fmla="*/ 680 w 964"/>
                <a:gd name="T87" fmla="*/ 680 h 1077"/>
                <a:gd name="T88" fmla="*/ 624 w 964"/>
                <a:gd name="T89" fmla="*/ 680 h 1077"/>
                <a:gd name="T90" fmla="*/ 624 w 964"/>
                <a:gd name="T91" fmla="*/ 793 h 1077"/>
                <a:gd name="T92" fmla="*/ 510 w 964"/>
                <a:gd name="T93" fmla="*/ 793 h 1077"/>
                <a:gd name="T94" fmla="*/ 510 w 964"/>
                <a:gd name="T95" fmla="*/ 907 h 1077"/>
                <a:gd name="T96" fmla="*/ 454 w 964"/>
                <a:gd name="T97" fmla="*/ 907 h 1077"/>
                <a:gd name="T98" fmla="*/ 454 w 964"/>
                <a:gd name="T99" fmla="*/ 1020 h 1077"/>
                <a:gd name="T100" fmla="*/ 397 w 964"/>
                <a:gd name="T101" fmla="*/ 1020 h 1077"/>
                <a:gd name="T102" fmla="*/ 397 w 964"/>
                <a:gd name="T103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4" h="1077">
                  <a:moveTo>
                    <a:pt x="397" y="1077"/>
                  </a:moveTo>
                  <a:lnTo>
                    <a:pt x="340" y="1077"/>
                  </a:lnTo>
                  <a:lnTo>
                    <a:pt x="340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397" y="1020"/>
                  </a:lnTo>
                  <a:lnTo>
                    <a:pt x="397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37832A2C-3342-4193-9D68-6491634D2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534"/>
              <a:ext cx="624" cy="454"/>
            </a:xfrm>
            <a:custGeom>
              <a:avLst/>
              <a:gdLst>
                <a:gd name="T0" fmla="*/ 227 w 624"/>
                <a:gd name="T1" fmla="*/ 454 h 454"/>
                <a:gd name="T2" fmla="*/ 453 w 624"/>
                <a:gd name="T3" fmla="*/ 454 h 454"/>
                <a:gd name="T4" fmla="*/ 453 w 624"/>
                <a:gd name="T5" fmla="*/ 397 h 454"/>
                <a:gd name="T6" fmla="*/ 453 w 624"/>
                <a:gd name="T7" fmla="*/ 341 h 454"/>
                <a:gd name="T8" fmla="*/ 567 w 624"/>
                <a:gd name="T9" fmla="*/ 341 h 454"/>
                <a:gd name="T10" fmla="*/ 567 w 624"/>
                <a:gd name="T11" fmla="*/ 227 h 454"/>
                <a:gd name="T12" fmla="*/ 624 w 624"/>
                <a:gd name="T13" fmla="*/ 227 h 454"/>
                <a:gd name="T14" fmla="*/ 624 w 624"/>
                <a:gd name="T15" fmla="*/ 114 h 454"/>
                <a:gd name="T16" fmla="*/ 567 w 624"/>
                <a:gd name="T17" fmla="*/ 114 h 454"/>
                <a:gd name="T18" fmla="*/ 567 w 624"/>
                <a:gd name="T19" fmla="*/ 57 h 454"/>
                <a:gd name="T20" fmla="*/ 624 w 624"/>
                <a:gd name="T21" fmla="*/ 57 h 454"/>
                <a:gd name="T22" fmla="*/ 624 w 624"/>
                <a:gd name="T23" fmla="*/ 0 h 454"/>
                <a:gd name="T24" fmla="*/ 453 w 624"/>
                <a:gd name="T25" fmla="*/ 0 h 454"/>
                <a:gd name="T26" fmla="*/ 453 w 624"/>
                <a:gd name="T27" fmla="*/ 57 h 454"/>
                <a:gd name="T28" fmla="*/ 170 w 624"/>
                <a:gd name="T29" fmla="*/ 57 h 454"/>
                <a:gd name="T30" fmla="*/ 170 w 624"/>
                <a:gd name="T31" fmla="*/ 0 h 454"/>
                <a:gd name="T32" fmla="*/ 57 w 624"/>
                <a:gd name="T33" fmla="*/ 0 h 454"/>
                <a:gd name="T34" fmla="*/ 57 w 624"/>
                <a:gd name="T35" fmla="*/ 114 h 454"/>
                <a:gd name="T36" fmla="*/ 0 w 624"/>
                <a:gd name="T37" fmla="*/ 114 h 454"/>
                <a:gd name="T38" fmla="*/ 0 w 624"/>
                <a:gd name="T39" fmla="*/ 170 h 454"/>
                <a:gd name="T40" fmla="*/ 57 w 624"/>
                <a:gd name="T41" fmla="*/ 170 h 454"/>
                <a:gd name="T42" fmla="*/ 57 w 624"/>
                <a:gd name="T43" fmla="*/ 227 h 454"/>
                <a:gd name="T44" fmla="*/ 113 w 624"/>
                <a:gd name="T45" fmla="*/ 227 h 454"/>
                <a:gd name="T46" fmla="*/ 113 w 624"/>
                <a:gd name="T47" fmla="*/ 341 h 454"/>
                <a:gd name="T48" fmla="*/ 170 w 624"/>
                <a:gd name="T49" fmla="*/ 341 h 454"/>
                <a:gd name="T50" fmla="*/ 170 w 624"/>
                <a:gd name="T51" fmla="*/ 397 h 454"/>
                <a:gd name="T52" fmla="*/ 227 w 624"/>
                <a:gd name="T53" fmla="*/ 397 h 454"/>
                <a:gd name="T54" fmla="*/ 227 w 624"/>
                <a:gd name="T5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454">
                  <a:moveTo>
                    <a:pt x="227" y="454"/>
                  </a:moveTo>
                  <a:lnTo>
                    <a:pt x="453" y="454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EB3964CE-AD54-4C31-8C3F-A2B0B0492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077" cy="794"/>
            </a:xfrm>
            <a:custGeom>
              <a:avLst/>
              <a:gdLst>
                <a:gd name="T0" fmla="*/ 794 w 1077"/>
                <a:gd name="T1" fmla="*/ 737 h 794"/>
                <a:gd name="T2" fmla="*/ 794 w 1077"/>
                <a:gd name="T3" fmla="*/ 681 h 794"/>
                <a:gd name="T4" fmla="*/ 851 w 1077"/>
                <a:gd name="T5" fmla="*/ 681 h 794"/>
                <a:gd name="T6" fmla="*/ 851 w 1077"/>
                <a:gd name="T7" fmla="*/ 454 h 794"/>
                <a:gd name="T8" fmla="*/ 907 w 1077"/>
                <a:gd name="T9" fmla="*/ 454 h 794"/>
                <a:gd name="T10" fmla="*/ 907 w 1077"/>
                <a:gd name="T11" fmla="*/ 397 h 794"/>
                <a:gd name="T12" fmla="*/ 964 w 1077"/>
                <a:gd name="T13" fmla="*/ 397 h 794"/>
                <a:gd name="T14" fmla="*/ 964 w 1077"/>
                <a:gd name="T15" fmla="*/ 284 h 794"/>
                <a:gd name="T16" fmla="*/ 1021 w 1077"/>
                <a:gd name="T17" fmla="*/ 284 h 794"/>
                <a:gd name="T18" fmla="*/ 1021 w 1077"/>
                <a:gd name="T19" fmla="*/ 227 h 794"/>
                <a:gd name="T20" fmla="*/ 1077 w 1077"/>
                <a:gd name="T21" fmla="*/ 227 h 794"/>
                <a:gd name="T22" fmla="*/ 1077 w 1077"/>
                <a:gd name="T23" fmla="*/ 0 h 794"/>
                <a:gd name="T24" fmla="*/ 1021 w 1077"/>
                <a:gd name="T25" fmla="*/ 0 h 794"/>
                <a:gd name="T26" fmla="*/ 1021 w 1077"/>
                <a:gd name="T27" fmla="*/ 57 h 794"/>
                <a:gd name="T28" fmla="*/ 964 w 1077"/>
                <a:gd name="T29" fmla="*/ 57 h 794"/>
                <a:gd name="T30" fmla="*/ 964 w 1077"/>
                <a:gd name="T31" fmla="*/ 114 h 794"/>
                <a:gd name="T32" fmla="*/ 907 w 1077"/>
                <a:gd name="T33" fmla="*/ 114 h 794"/>
                <a:gd name="T34" fmla="*/ 907 w 1077"/>
                <a:gd name="T35" fmla="*/ 170 h 794"/>
                <a:gd name="T36" fmla="*/ 794 w 1077"/>
                <a:gd name="T37" fmla="*/ 170 h 794"/>
                <a:gd name="T38" fmla="*/ 794 w 1077"/>
                <a:gd name="T39" fmla="*/ 284 h 794"/>
                <a:gd name="T40" fmla="*/ 567 w 1077"/>
                <a:gd name="T41" fmla="*/ 284 h 794"/>
                <a:gd name="T42" fmla="*/ 567 w 1077"/>
                <a:gd name="T43" fmla="*/ 340 h 794"/>
                <a:gd name="T44" fmla="*/ 510 w 1077"/>
                <a:gd name="T45" fmla="*/ 340 h 794"/>
                <a:gd name="T46" fmla="*/ 510 w 1077"/>
                <a:gd name="T47" fmla="*/ 284 h 794"/>
                <a:gd name="T48" fmla="*/ 340 w 1077"/>
                <a:gd name="T49" fmla="*/ 284 h 794"/>
                <a:gd name="T50" fmla="*/ 340 w 1077"/>
                <a:gd name="T51" fmla="*/ 114 h 794"/>
                <a:gd name="T52" fmla="*/ 284 w 1077"/>
                <a:gd name="T53" fmla="*/ 114 h 794"/>
                <a:gd name="T54" fmla="*/ 284 w 1077"/>
                <a:gd name="T55" fmla="*/ 57 h 794"/>
                <a:gd name="T56" fmla="*/ 170 w 1077"/>
                <a:gd name="T57" fmla="*/ 57 h 794"/>
                <a:gd name="T58" fmla="*/ 170 w 1077"/>
                <a:gd name="T59" fmla="*/ 114 h 794"/>
                <a:gd name="T60" fmla="*/ 57 w 1077"/>
                <a:gd name="T61" fmla="*/ 114 h 794"/>
                <a:gd name="T62" fmla="*/ 57 w 1077"/>
                <a:gd name="T63" fmla="*/ 397 h 794"/>
                <a:gd name="T64" fmla="*/ 0 w 1077"/>
                <a:gd name="T65" fmla="*/ 397 h 794"/>
                <a:gd name="T66" fmla="*/ 0 w 1077"/>
                <a:gd name="T67" fmla="*/ 454 h 794"/>
                <a:gd name="T68" fmla="*/ 57 w 1077"/>
                <a:gd name="T69" fmla="*/ 454 h 794"/>
                <a:gd name="T70" fmla="*/ 57 w 1077"/>
                <a:gd name="T71" fmla="*/ 567 h 794"/>
                <a:gd name="T72" fmla="*/ 170 w 1077"/>
                <a:gd name="T73" fmla="*/ 567 h 794"/>
                <a:gd name="T74" fmla="*/ 170 w 1077"/>
                <a:gd name="T75" fmla="*/ 624 h 794"/>
                <a:gd name="T76" fmla="*/ 227 w 1077"/>
                <a:gd name="T77" fmla="*/ 624 h 794"/>
                <a:gd name="T78" fmla="*/ 227 w 1077"/>
                <a:gd name="T79" fmla="*/ 737 h 794"/>
                <a:gd name="T80" fmla="*/ 397 w 1077"/>
                <a:gd name="T81" fmla="*/ 737 h 794"/>
                <a:gd name="T82" fmla="*/ 397 w 1077"/>
                <a:gd name="T83" fmla="*/ 794 h 794"/>
                <a:gd name="T84" fmla="*/ 680 w 1077"/>
                <a:gd name="T85" fmla="*/ 794 h 794"/>
                <a:gd name="T86" fmla="*/ 680 w 1077"/>
                <a:gd name="T87" fmla="*/ 737 h 794"/>
                <a:gd name="T88" fmla="*/ 794 w 1077"/>
                <a:gd name="T89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94">
                  <a:moveTo>
                    <a:pt x="794" y="737"/>
                  </a:moveTo>
                  <a:lnTo>
                    <a:pt x="794" y="681"/>
                  </a:lnTo>
                  <a:lnTo>
                    <a:pt x="851" y="681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077" y="227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58094FC2-54F5-46D5-AACC-644D10DB5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57 w 340"/>
                <a:gd name="T3" fmla="*/ 0 h 283"/>
                <a:gd name="T4" fmla="*/ 57 w 340"/>
                <a:gd name="T5" fmla="*/ 113 h 283"/>
                <a:gd name="T6" fmla="*/ 0 w 340"/>
                <a:gd name="T7" fmla="*/ 113 h 283"/>
                <a:gd name="T8" fmla="*/ 0 w 340"/>
                <a:gd name="T9" fmla="*/ 170 h 283"/>
                <a:gd name="T10" fmla="*/ 57 w 340"/>
                <a:gd name="T11" fmla="*/ 170 h 283"/>
                <a:gd name="T12" fmla="*/ 57 w 340"/>
                <a:gd name="T13" fmla="*/ 283 h 283"/>
                <a:gd name="T14" fmla="*/ 227 w 340"/>
                <a:gd name="T15" fmla="*/ 283 h 283"/>
                <a:gd name="T16" fmla="*/ 227 w 340"/>
                <a:gd name="T17" fmla="*/ 227 h 283"/>
                <a:gd name="T18" fmla="*/ 340 w 340"/>
                <a:gd name="T19" fmla="*/ 227 h 283"/>
                <a:gd name="T20" fmla="*/ 340 w 340"/>
                <a:gd name="T21" fmla="*/ 170 h 283"/>
                <a:gd name="T22" fmla="*/ 283 w 340"/>
                <a:gd name="T23" fmla="*/ 170 h 283"/>
                <a:gd name="T24" fmla="*/ 283 w 340"/>
                <a:gd name="T25" fmla="*/ 56 h 283"/>
                <a:gd name="T26" fmla="*/ 113 w 340"/>
                <a:gd name="T27" fmla="*/ 56 h 283"/>
                <a:gd name="T28" fmla="*/ 11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0AF81F6A-0ACE-4D1A-8C55-1410D0774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158"/>
              <a:ext cx="397" cy="680"/>
            </a:xfrm>
            <a:custGeom>
              <a:avLst/>
              <a:gdLst>
                <a:gd name="T0" fmla="*/ 113 w 397"/>
                <a:gd name="T1" fmla="*/ 624 h 680"/>
                <a:gd name="T2" fmla="*/ 113 w 397"/>
                <a:gd name="T3" fmla="*/ 680 h 680"/>
                <a:gd name="T4" fmla="*/ 227 w 397"/>
                <a:gd name="T5" fmla="*/ 680 h 680"/>
                <a:gd name="T6" fmla="*/ 227 w 397"/>
                <a:gd name="T7" fmla="*/ 397 h 680"/>
                <a:gd name="T8" fmla="*/ 283 w 397"/>
                <a:gd name="T9" fmla="*/ 397 h 680"/>
                <a:gd name="T10" fmla="*/ 283 w 397"/>
                <a:gd name="T11" fmla="*/ 170 h 680"/>
                <a:gd name="T12" fmla="*/ 227 w 397"/>
                <a:gd name="T13" fmla="*/ 170 h 680"/>
                <a:gd name="T14" fmla="*/ 227 w 397"/>
                <a:gd name="T15" fmla="*/ 113 h 680"/>
                <a:gd name="T16" fmla="*/ 283 w 397"/>
                <a:gd name="T17" fmla="*/ 113 h 680"/>
                <a:gd name="T18" fmla="*/ 397 w 397"/>
                <a:gd name="T19" fmla="*/ 113 h 680"/>
                <a:gd name="T20" fmla="*/ 397 w 397"/>
                <a:gd name="T21" fmla="*/ 0 h 680"/>
                <a:gd name="T22" fmla="*/ 227 w 397"/>
                <a:gd name="T23" fmla="*/ 0 h 680"/>
                <a:gd name="T24" fmla="*/ 227 w 397"/>
                <a:gd name="T25" fmla="*/ 57 h 680"/>
                <a:gd name="T26" fmla="*/ 170 w 397"/>
                <a:gd name="T27" fmla="*/ 57 h 680"/>
                <a:gd name="T28" fmla="*/ 170 w 397"/>
                <a:gd name="T29" fmla="*/ 113 h 680"/>
                <a:gd name="T30" fmla="*/ 113 w 397"/>
                <a:gd name="T31" fmla="*/ 113 h 680"/>
                <a:gd name="T32" fmla="*/ 113 w 397"/>
                <a:gd name="T33" fmla="*/ 170 h 680"/>
                <a:gd name="T34" fmla="*/ 57 w 397"/>
                <a:gd name="T35" fmla="*/ 170 h 680"/>
                <a:gd name="T36" fmla="*/ 57 w 397"/>
                <a:gd name="T37" fmla="*/ 340 h 680"/>
                <a:gd name="T38" fmla="*/ 0 w 397"/>
                <a:gd name="T39" fmla="*/ 340 h 680"/>
                <a:gd name="T40" fmla="*/ 0 w 397"/>
                <a:gd name="T41" fmla="*/ 397 h 680"/>
                <a:gd name="T42" fmla="*/ 57 w 397"/>
                <a:gd name="T43" fmla="*/ 397 h 680"/>
                <a:gd name="T44" fmla="*/ 57 w 397"/>
                <a:gd name="T45" fmla="*/ 510 h 680"/>
                <a:gd name="T46" fmla="*/ 113 w 397"/>
                <a:gd name="T47" fmla="*/ 510 h 680"/>
                <a:gd name="T48" fmla="*/ 113 w 397"/>
                <a:gd name="T49" fmla="*/ 454 h 680"/>
                <a:gd name="T50" fmla="*/ 170 w 397"/>
                <a:gd name="T51" fmla="*/ 454 h 680"/>
                <a:gd name="T52" fmla="*/ 170 w 397"/>
                <a:gd name="T53" fmla="*/ 567 h 680"/>
                <a:gd name="T54" fmla="*/ 113 w 397"/>
                <a:gd name="T55" fmla="*/ 567 h 680"/>
                <a:gd name="T56" fmla="*/ 113 w 397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80">
                  <a:moveTo>
                    <a:pt x="113" y="624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2ADB842C-37B3-4BDF-85EA-488F5ED59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97" cy="510"/>
            </a:xfrm>
            <a:custGeom>
              <a:avLst/>
              <a:gdLst>
                <a:gd name="T0" fmla="*/ 340 w 397"/>
                <a:gd name="T1" fmla="*/ 57 h 510"/>
                <a:gd name="T2" fmla="*/ 340 w 397"/>
                <a:gd name="T3" fmla="*/ 113 h 510"/>
                <a:gd name="T4" fmla="*/ 397 w 397"/>
                <a:gd name="T5" fmla="*/ 113 h 510"/>
                <a:gd name="T6" fmla="*/ 397 w 397"/>
                <a:gd name="T7" fmla="*/ 227 h 510"/>
                <a:gd name="T8" fmla="*/ 340 w 397"/>
                <a:gd name="T9" fmla="*/ 227 h 510"/>
                <a:gd name="T10" fmla="*/ 340 w 397"/>
                <a:gd name="T11" fmla="*/ 340 h 510"/>
                <a:gd name="T12" fmla="*/ 283 w 397"/>
                <a:gd name="T13" fmla="*/ 340 h 510"/>
                <a:gd name="T14" fmla="*/ 283 w 397"/>
                <a:gd name="T15" fmla="*/ 397 h 510"/>
                <a:gd name="T16" fmla="*/ 170 w 397"/>
                <a:gd name="T17" fmla="*/ 397 h 510"/>
                <a:gd name="T18" fmla="*/ 170 w 397"/>
                <a:gd name="T19" fmla="*/ 453 h 510"/>
                <a:gd name="T20" fmla="*/ 113 w 397"/>
                <a:gd name="T21" fmla="*/ 453 h 510"/>
                <a:gd name="T22" fmla="*/ 113 w 397"/>
                <a:gd name="T23" fmla="*/ 510 h 510"/>
                <a:gd name="T24" fmla="*/ 0 w 397"/>
                <a:gd name="T25" fmla="*/ 510 h 510"/>
                <a:gd name="T26" fmla="*/ 0 w 397"/>
                <a:gd name="T27" fmla="*/ 453 h 510"/>
                <a:gd name="T28" fmla="*/ 57 w 397"/>
                <a:gd name="T29" fmla="*/ 453 h 510"/>
                <a:gd name="T30" fmla="*/ 57 w 397"/>
                <a:gd name="T31" fmla="*/ 170 h 510"/>
                <a:gd name="T32" fmla="*/ 0 w 397"/>
                <a:gd name="T33" fmla="*/ 170 h 510"/>
                <a:gd name="T34" fmla="*/ 0 w 397"/>
                <a:gd name="T35" fmla="*/ 0 h 510"/>
                <a:gd name="T36" fmla="*/ 57 w 397"/>
                <a:gd name="T37" fmla="*/ 0 h 510"/>
                <a:gd name="T38" fmla="*/ 57 w 397"/>
                <a:gd name="T39" fmla="*/ 113 h 510"/>
                <a:gd name="T40" fmla="*/ 227 w 397"/>
                <a:gd name="T41" fmla="*/ 113 h 510"/>
                <a:gd name="T42" fmla="*/ 227 w 397"/>
                <a:gd name="T43" fmla="*/ 57 h 510"/>
                <a:gd name="T44" fmla="*/ 340 w 397"/>
                <a:gd name="T45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40" y="57"/>
                  </a:move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D12C1084-348E-4A0A-A6DC-D029D87E9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555"/>
              <a:ext cx="624" cy="850"/>
            </a:xfrm>
            <a:custGeom>
              <a:avLst/>
              <a:gdLst>
                <a:gd name="T0" fmla="*/ 397 w 624"/>
                <a:gd name="T1" fmla="*/ 794 h 850"/>
                <a:gd name="T2" fmla="*/ 453 w 624"/>
                <a:gd name="T3" fmla="*/ 794 h 850"/>
                <a:gd name="T4" fmla="*/ 453 w 624"/>
                <a:gd name="T5" fmla="*/ 737 h 850"/>
                <a:gd name="T6" fmla="*/ 510 w 624"/>
                <a:gd name="T7" fmla="*/ 737 h 850"/>
                <a:gd name="T8" fmla="*/ 510 w 624"/>
                <a:gd name="T9" fmla="*/ 850 h 850"/>
                <a:gd name="T10" fmla="*/ 624 w 624"/>
                <a:gd name="T11" fmla="*/ 850 h 850"/>
                <a:gd name="T12" fmla="*/ 624 w 624"/>
                <a:gd name="T13" fmla="*/ 567 h 850"/>
                <a:gd name="T14" fmla="*/ 567 w 624"/>
                <a:gd name="T15" fmla="*/ 567 h 850"/>
                <a:gd name="T16" fmla="*/ 567 w 624"/>
                <a:gd name="T17" fmla="*/ 454 h 850"/>
                <a:gd name="T18" fmla="*/ 453 w 624"/>
                <a:gd name="T19" fmla="*/ 454 h 850"/>
                <a:gd name="T20" fmla="*/ 453 w 624"/>
                <a:gd name="T21" fmla="*/ 397 h 850"/>
                <a:gd name="T22" fmla="*/ 283 w 624"/>
                <a:gd name="T23" fmla="*/ 397 h 850"/>
                <a:gd name="T24" fmla="*/ 283 w 624"/>
                <a:gd name="T25" fmla="*/ 283 h 850"/>
                <a:gd name="T26" fmla="*/ 340 w 624"/>
                <a:gd name="T27" fmla="*/ 283 h 850"/>
                <a:gd name="T28" fmla="*/ 397 w 624"/>
                <a:gd name="T29" fmla="*/ 283 h 850"/>
                <a:gd name="T30" fmla="*/ 397 w 624"/>
                <a:gd name="T31" fmla="*/ 113 h 850"/>
                <a:gd name="T32" fmla="*/ 340 w 624"/>
                <a:gd name="T33" fmla="*/ 113 h 850"/>
                <a:gd name="T34" fmla="*/ 340 w 624"/>
                <a:gd name="T35" fmla="*/ 0 h 850"/>
                <a:gd name="T36" fmla="*/ 227 w 624"/>
                <a:gd name="T37" fmla="*/ 0 h 850"/>
                <a:gd name="T38" fmla="*/ 227 w 624"/>
                <a:gd name="T39" fmla="*/ 57 h 850"/>
                <a:gd name="T40" fmla="*/ 0 w 624"/>
                <a:gd name="T41" fmla="*/ 57 h 850"/>
                <a:gd name="T42" fmla="*/ 0 w 624"/>
                <a:gd name="T43" fmla="*/ 283 h 850"/>
                <a:gd name="T44" fmla="*/ 170 w 624"/>
                <a:gd name="T45" fmla="*/ 283 h 850"/>
                <a:gd name="T46" fmla="*/ 170 w 624"/>
                <a:gd name="T47" fmla="*/ 397 h 850"/>
                <a:gd name="T48" fmla="*/ 227 w 624"/>
                <a:gd name="T49" fmla="*/ 397 h 850"/>
                <a:gd name="T50" fmla="*/ 227 w 624"/>
                <a:gd name="T51" fmla="*/ 454 h 850"/>
                <a:gd name="T52" fmla="*/ 283 w 624"/>
                <a:gd name="T53" fmla="*/ 454 h 850"/>
                <a:gd name="T54" fmla="*/ 283 w 624"/>
                <a:gd name="T55" fmla="*/ 510 h 850"/>
                <a:gd name="T56" fmla="*/ 340 w 624"/>
                <a:gd name="T57" fmla="*/ 510 h 850"/>
                <a:gd name="T58" fmla="*/ 340 w 624"/>
                <a:gd name="T59" fmla="*/ 680 h 850"/>
                <a:gd name="T60" fmla="*/ 397 w 624"/>
                <a:gd name="T61" fmla="*/ 680 h 850"/>
                <a:gd name="T62" fmla="*/ 397 w 624"/>
                <a:gd name="T63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50">
                  <a:moveTo>
                    <a:pt x="397" y="794"/>
                  </a:move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624" y="85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EEEA3911-AEA7-4BB7-97C3-8EE23464E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555"/>
              <a:ext cx="681" cy="794"/>
            </a:xfrm>
            <a:custGeom>
              <a:avLst/>
              <a:gdLst>
                <a:gd name="T0" fmla="*/ 341 w 681"/>
                <a:gd name="T1" fmla="*/ 737 h 794"/>
                <a:gd name="T2" fmla="*/ 284 w 681"/>
                <a:gd name="T3" fmla="*/ 737 h 794"/>
                <a:gd name="T4" fmla="*/ 284 w 681"/>
                <a:gd name="T5" fmla="*/ 794 h 794"/>
                <a:gd name="T6" fmla="*/ 170 w 681"/>
                <a:gd name="T7" fmla="*/ 794 h 794"/>
                <a:gd name="T8" fmla="*/ 170 w 681"/>
                <a:gd name="T9" fmla="*/ 340 h 794"/>
                <a:gd name="T10" fmla="*/ 114 w 681"/>
                <a:gd name="T11" fmla="*/ 340 h 794"/>
                <a:gd name="T12" fmla="*/ 114 w 681"/>
                <a:gd name="T13" fmla="*/ 227 h 794"/>
                <a:gd name="T14" fmla="*/ 0 w 681"/>
                <a:gd name="T15" fmla="*/ 227 h 794"/>
                <a:gd name="T16" fmla="*/ 0 w 681"/>
                <a:gd name="T17" fmla="*/ 113 h 794"/>
                <a:gd name="T18" fmla="*/ 114 w 681"/>
                <a:gd name="T19" fmla="*/ 113 h 794"/>
                <a:gd name="T20" fmla="*/ 114 w 681"/>
                <a:gd name="T21" fmla="*/ 0 h 794"/>
                <a:gd name="T22" fmla="*/ 341 w 681"/>
                <a:gd name="T23" fmla="*/ 0 h 794"/>
                <a:gd name="T24" fmla="*/ 341 w 681"/>
                <a:gd name="T25" fmla="*/ 57 h 794"/>
                <a:gd name="T26" fmla="*/ 397 w 681"/>
                <a:gd name="T27" fmla="*/ 57 h 794"/>
                <a:gd name="T28" fmla="*/ 397 w 681"/>
                <a:gd name="T29" fmla="*/ 113 h 794"/>
                <a:gd name="T30" fmla="*/ 511 w 681"/>
                <a:gd name="T31" fmla="*/ 113 h 794"/>
                <a:gd name="T32" fmla="*/ 511 w 681"/>
                <a:gd name="T33" fmla="*/ 170 h 794"/>
                <a:gd name="T34" fmla="*/ 624 w 681"/>
                <a:gd name="T35" fmla="*/ 170 h 794"/>
                <a:gd name="T36" fmla="*/ 624 w 681"/>
                <a:gd name="T37" fmla="*/ 227 h 794"/>
                <a:gd name="T38" fmla="*/ 681 w 681"/>
                <a:gd name="T39" fmla="*/ 227 h 794"/>
                <a:gd name="T40" fmla="*/ 681 w 681"/>
                <a:gd name="T41" fmla="*/ 454 h 794"/>
                <a:gd name="T42" fmla="*/ 511 w 681"/>
                <a:gd name="T43" fmla="*/ 454 h 794"/>
                <a:gd name="T44" fmla="*/ 511 w 681"/>
                <a:gd name="T45" fmla="*/ 510 h 794"/>
                <a:gd name="T46" fmla="*/ 454 w 681"/>
                <a:gd name="T47" fmla="*/ 510 h 794"/>
                <a:gd name="T48" fmla="*/ 454 w 681"/>
                <a:gd name="T49" fmla="*/ 567 h 794"/>
                <a:gd name="T50" fmla="*/ 511 w 681"/>
                <a:gd name="T51" fmla="*/ 567 h 794"/>
                <a:gd name="T52" fmla="*/ 511 w 681"/>
                <a:gd name="T53" fmla="*/ 680 h 794"/>
                <a:gd name="T54" fmla="*/ 341 w 681"/>
                <a:gd name="T55" fmla="*/ 680 h 794"/>
                <a:gd name="T56" fmla="*/ 341 w 681"/>
                <a:gd name="T57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794">
                  <a:moveTo>
                    <a:pt x="341" y="737"/>
                  </a:move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341" y="680"/>
                  </a:lnTo>
                  <a:lnTo>
                    <a:pt x="341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BA067D18-A6D7-4C4E-895F-5FF4A866F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61"/>
              <a:ext cx="624" cy="907"/>
            </a:xfrm>
            <a:custGeom>
              <a:avLst/>
              <a:gdLst>
                <a:gd name="T0" fmla="*/ 340 w 624"/>
                <a:gd name="T1" fmla="*/ 0 h 907"/>
                <a:gd name="T2" fmla="*/ 227 w 624"/>
                <a:gd name="T3" fmla="*/ 0 h 907"/>
                <a:gd name="T4" fmla="*/ 227 w 624"/>
                <a:gd name="T5" fmla="*/ 114 h 907"/>
                <a:gd name="T6" fmla="*/ 113 w 624"/>
                <a:gd name="T7" fmla="*/ 114 h 907"/>
                <a:gd name="T8" fmla="*/ 113 w 624"/>
                <a:gd name="T9" fmla="*/ 227 h 907"/>
                <a:gd name="T10" fmla="*/ 57 w 624"/>
                <a:gd name="T11" fmla="*/ 227 h 907"/>
                <a:gd name="T12" fmla="*/ 57 w 624"/>
                <a:gd name="T13" fmla="*/ 624 h 907"/>
                <a:gd name="T14" fmla="*/ 0 w 624"/>
                <a:gd name="T15" fmla="*/ 624 h 907"/>
                <a:gd name="T16" fmla="*/ 0 w 624"/>
                <a:gd name="T17" fmla="*/ 681 h 907"/>
                <a:gd name="T18" fmla="*/ 57 w 624"/>
                <a:gd name="T19" fmla="*/ 681 h 907"/>
                <a:gd name="T20" fmla="*/ 57 w 624"/>
                <a:gd name="T21" fmla="*/ 737 h 907"/>
                <a:gd name="T22" fmla="*/ 113 w 624"/>
                <a:gd name="T23" fmla="*/ 737 h 907"/>
                <a:gd name="T24" fmla="*/ 113 w 624"/>
                <a:gd name="T25" fmla="*/ 794 h 907"/>
                <a:gd name="T26" fmla="*/ 284 w 624"/>
                <a:gd name="T27" fmla="*/ 794 h 907"/>
                <a:gd name="T28" fmla="*/ 284 w 624"/>
                <a:gd name="T29" fmla="*/ 851 h 907"/>
                <a:gd name="T30" fmla="*/ 340 w 624"/>
                <a:gd name="T31" fmla="*/ 851 h 907"/>
                <a:gd name="T32" fmla="*/ 340 w 624"/>
                <a:gd name="T33" fmla="*/ 907 h 907"/>
                <a:gd name="T34" fmla="*/ 454 w 624"/>
                <a:gd name="T35" fmla="*/ 907 h 907"/>
                <a:gd name="T36" fmla="*/ 454 w 624"/>
                <a:gd name="T37" fmla="*/ 737 h 907"/>
                <a:gd name="T38" fmla="*/ 510 w 624"/>
                <a:gd name="T39" fmla="*/ 737 h 907"/>
                <a:gd name="T40" fmla="*/ 510 w 624"/>
                <a:gd name="T41" fmla="*/ 397 h 907"/>
                <a:gd name="T42" fmla="*/ 624 w 624"/>
                <a:gd name="T43" fmla="*/ 397 h 907"/>
                <a:gd name="T44" fmla="*/ 624 w 624"/>
                <a:gd name="T45" fmla="*/ 284 h 907"/>
                <a:gd name="T46" fmla="*/ 510 w 624"/>
                <a:gd name="T47" fmla="*/ 284 h 907"/>
                <a:gd name="T48" fmla="*/ 510 w 624"/>
                <a:gd name="T49" fmla="*/ 227 h 907"/>
                <a:gd name="T50" fmla="*/ 454 w 624"/>
                <a:gd name="T51" fmla="*/ 227 h 907"/>
                <a:gd name="T52" fmla="*/ 454 w 624"/>
                <a:gd name="T53" fmla="*/ 170 h 907"/>
                <a:gd name="T54" fmla="*/ 340 w 624"/>
                <a:gd name="T55" fmla="*/ 170 h 907"/>
                <a:gd name="T56" fmla="*/ 340 w 62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90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40" y="851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DD073040-B438-44FF-897E-BA7F9E9B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4045"/>
              <a:ext cx="567" cy="964"/>
            </a:xfrm>
            <a:custGeom>
              <a:avLst/>
              <a:gdLst>
                <a:gd name="T0" fmla="*/ 113 w 567"/>
                <a:gd name="T1" fmla="*/ 0 h 964"/>
                <a:gd name="T2" fmla="*/ 170 w 567"/>
                <a:gd name="T3" fmla="*/ 0 h 964"/>
                <a:gd name="T4" fmla="*/ 170 w 567"/>
                <a:gd name="T5" fmla="*/ 56 h 964"/>
                <a:gd name="T6" fmla="*/ 227 w 567"/>
                <a:gd name="T7" fmla="*/ 56 h 964"/>
                <a:gd name="T8" fmla="*/ 227 w 567"/>
                <a:gd name="T9" fmla="*/ 170 h 964"/>
                <a:gd name="T10" fmla="*/ 283 w 567"/>
                <a:gd name="T11" fmla="*/ 170 h 964"/>
                <a:gd name="T12" fmla="*/ 283 w 567"/>
                <a:gd name="T13" fmla="*/ 283 h 964"/>
                <a:gd name="T14" fmla="*/ 227 w 567"/>
                <a:gd name="T15" fmla="*/ 283 h 964"/>
                <a:gd name="T16" fmla="*/ 227 w 567"/>
                <a:gd name="T17" fmla="*/ 340 h 964"/>
                <a:gd name="T18" fmla="*/ 283 w 567"/>
                <a:gd name="T19" fmla="*/ 340 h 964"/>
                <a:gd name="T20" fmla="*/ 283 w 567"/>
                <a:gd name="T21" fmla="*/ 453 h 964"/>
                <a:gd name="T22" fmla="*/ 340 w 567"/>
                <a:gd name="T23" fmla="*/ 453 h 964"/>
                <a:gd name="T24" fmla="*/ 340 w 567"/>
                <a:gd name="T25" fmla="*/ 510 h 964"/>
                <a:gd name="T26" fmla="*/ 454 w 567"/>
                <a:gd name="T27" fmla="*/ 510 h 964"/>
                <a:gd name="T28" fmla="*/ 454 w 567"/>
                <a:gd name="T29" fmla="*/ 623 h 964"/>
                <a:gd name="T30" fmla="*/ 510 w 567"/>
                <a:gd name="T31" fmla="*/ 623 h 964"/>
                <a:gd name="T32" fmla="*/ 510 w 567"/>
                <a:gd name="T33" fmla="*/ 567 h 964"/>
                <a:gd name="T34" fmla="*/ 567 w 567"/>
                <a:gd name="T35" fmla="*/ 567 h 964"/>
                <a:gd name="T36" fmla="*/ 567 w 567"/>
                <a:gd name="T37" fmla="*/ 680 h 964"/>
                <a:gd name="T38" fmla="*/ 510 w 567"/>
                <a:gd name="T39" fmla="*/ 680 h 964"/>
                <a:gd name="T40" fmla="*/ 510 w 567"/>
                <a:gd name="T41" fmla="*/ 737 h 964"/>
                <a:gd name="T42" fmla="*/ 454 w 567"/>
                <a:gd name="T43" fmla="*/ 737 h 964"/>
                <a:gd name="T44" fmla="*/ 454 w 567"/>
                <a:gd name="T45" fmla="*/ 850 h 964"/>
                <a:gd name="T46" fmla="*/ 397 w 567"/>
                <a:gd name="T47" fmla="*/ 850 h 964"/>
                <a:gd name="T48" fmla="*/ 397 w 567"/>
                <a:gd name="T49" fmla="*/ 964 h 964"/>
                <a:gd name="T50" fmla="*/ 283 w 567"/>
                <a:gd name="T51" fmla="*/ 964 h 964"/>
                <a:gd name="T52" fmla="*/ 283 w 567"/>
                <a:gd name="T53" fmla="*/ 907 h 964"/>
                <a:gd name="T54" fmla="*/ 113 w 567"/>
                <a:gd name="T55" fmla="*/ 907 h 964"/>
                <a:gd name="T56" fmla="*/ 113 w 567"/>
                <a:gd name="T57" fmla="*/ 793 h 964"/>
                <a:gd name="T58" fmla="*/ 227 w 567"/>
                <a:gd name="T59" fmla="*/ 793 h 964"/>
                <a:gd name="T60" fmla="*/ 227 w 567"/>
                <a:gd name="T61" fmla="*/ 623 h 964"/>
                <a:gd name="T62" fmla="*/ 170 w 567"/>
                <a:gd name="T63" fmla="*/ 623 h 964"/>
                <a:gd name="T64" fmla="*/ 170 w 567"/>
                <a:gd name="T65" fmla="*/ 510 h 964"/>
                <a:gd name="T66" fmla="*/ 57 w 567"/>
                <a:gd name="T67" fmla="*/ 510 h 964"/>
                <a:gd name="T68" fmla="*/ 57 w 567"/>
                <a:gd name="T69" fmla="*/ 397 h 964"/>
                <a:gd name="T70" fmla="*/ 0 w 567"/>
                <a:gd name="T71" fmla="*/ 397 h 964"/>
                <a:gd name="T72" fmla="*/ 0 w 567"/>
                <a:gd name="T73" fmla="*/ 170 h 964"/>
                <a:gd name="T74" fmla="*/ 113 w 567"/>
                <a:gd name="T75" fmla="*/ 170 h 964"/>
                <a:gd name="T76" fmla="*/ 113 w 567"/>
                <a:gd name="T7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" h="964">
                  <a:moveTo>
                    <a:pt x="11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7D0E145A-7093-4AB2-B95D-A6E9C8E0A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851"/>
            </a:xfrm>
            <a:custGeom>
              <a:avLst/>
              <a:gdLst>
                <a:gd name="T0" fmla="*/ 567 w 567"/>
                <a:gd name="T1" fmla="*/ 454 h 851"/>
                <a:gd name="T2" fmla="*/ 567 w 567"/>
                <a:gd name="T3" fmla="*/ 511 h 851"/>
                <a:gd name="T4" fmla="*/ 510 w 567"/>
                <a:gd name="T5" fmla="*/ 511 h 851"/>
                <a:gd name="T6" fmla="*/ 510 w 567"/>
                <a:gd name="T7" fmla="*/ 567 h 851"/>
                <a:gd name="T8" fmla="*/ 453 w 567"/>
                <a:gd name="T9" fmla="*/ 567 h 851"/>
                <a:gd name="T10" fmla="*/ 453 w 567"/>
                <a:gd name="T11" fmla="*/ 624 h 851"/>
                <a:gd name="T12" fmla="*/ 397 w 567"/>
                <a:gd name="T13" fmla="*/ 624 h 851"/>
                <a:gd name="T14" fmla="*/ 397 w 567"/>
                <a:gd name="T15" fmla="*/ 794 h 851"/>
                <a:gd name="T16" fmla="*/ 340 w 567"/>
                <a:gd name="T17" fmla="*/ 794 h 851"/>
                <a:gd name="T18" fmla="*/ 340 w 567"/>
                <a:gd name="T19" fmla="*/ 851 h 851"/>
                <a:gd name="T20" fmla="*/ 283 w 567"/>
                <a:gd name="T21" fmla="*/ 851 h 851"/>
                <a:gd name="T22" fmla="*/ 283 w 567"/>
                <a:gd name="T23" fmla="*/ 794 h 851"/>
                <a:gd name="T24" fmla="*/ 226 w 567"/>
                <a:gd name="T25" fmla="*/ 794 h 851"/>
                <a:gd name="T26" fmla="*/ 226 w 567"/>
                <a:gd name="T27" fmla="*/ 681 h 851"/>
                <a:gd name="T28" fmla="*/ 170 w 567"/>
                <a:gd name="T29" fmla="*/ 681 h 851"/>
                <a:gd name="T30" fmla="*/ 170 w 567"/>
                <a:gd name="T31" fmla="*/ 624 h 851"/>
                <a:gd name="T32" fmla="*/ 226 w 567"/>
                <a:gd name="T33" fmla="*/ 624 h 851"/>
                <a:gd name="T34" fmla="*/ 226 w 567"/>
                <a:gd name="T35" fmla="*/ 511 h 851"/>
                <a:gd name="T36" fmla="*/ 170 w 567"/>
                <a:gd name="T37" fmla="*/ 511 h 851"/>
                <a:gd name="T38" fmla="*/ 170 w 567"/>
                <a:gd name="T39" fmla="*/ 397 h 851"/>
                <a:gd name="T40" fmla="*/ 113 w 567"/>
                <a:gd name="T41" fmla="*/ 397 h 851"/>
                <a:gd name="T42" fmla="*/ 113 w 567"/>
                <a:gd name="T43" fmla="*/ 341 h 851"/>
                <a:gd name="T44" fmla="*/ 56 w 567"/>
                <a:gd name="T45" fmla="*/ 341 h 851"/>
                <a:gd name="T46" fmla="*/ 56 w 567"/>
                <a:gd name="T47" fmla="*/ 171 h 851"/>
                <a:gd name="T48" fmla="*/ 56 w 567"/>
                <a:gd name="T49" fmla="*/ 114 h 851"/>
                <a:gd name="T50" fmla="*/ 0 w 567"/>
                <a:gd name="T51" fmla="*/ 114 h 851"/>
                <a:gd name="T52" fmla="*/ 0 w 567"/>
                <a:gd name="T53" fmla="*/ 57 h 851"/>
                <a:gd name="T54" fmla="*/ 113 w 567"/>
                <a:gd name="T55" fmla="*/ 57 h 851"/>
                <a:gd name="T56" fmla="*/ 113 w 567"/>
                <a:gd name="T57" fmla="*/ 0 h 851"/>
                <a:gd name="T58" fmla="*/ 283 w 567"/>
                <a:gd name="T59" fmla="*/ 0 h 851"/>
                <a:gd name="T60" fmla="*/ 283 w 567"/>
                <a:gd name="T61" fmla="*/ 341 h 851"/>
                <a:gd name="T62" fmla="*/ 397 w 567"/>
                <a:gd name="T63" fmla="*/ 341 h 851"/>
                <a:gd name="T64" fmla="*/ 397 w 567"/>
                <a:gd name="T65" fmla="*/ 397 h 851"/>
                <a:gd name="T66" fmla="*/ 510 w 567"/>
                <a:gd name="T67" fmla="*/ 397 h 851"/>
                <a:gd name="T68" fmla="*/ 510 w 567"/>
                <a:gd name="T69" fmla="*/ 454 h 851"/>
                <a:gd name="T70" fmla="*/ 567 w 567"/>
                <a:gd name="T71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851">
                  <a:moveTo>
                    <a:pt x="567" y="454"/>
                  </a:moveTo>
                  <a:lnTo>
                    <a:pt x="567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EF05AEBA-890F-4AA8-A867-12E17194B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907" cy="850"/>
            </a:xfrm>
            <a:custGeom>
              <a:avLst/>
              <a:gdLst>
                <a:gd name="T0" fmla="*/ 794 w 907"/>
                <a:gd name="T1" fmla="*/ 794 h 850"/>
                <a:gd name="T2" fmla="*/ 794 w 907"/>
                <a:gd name="T3" fmla="*/ 567 h 850"/>
                <a:gd name="T4" fmla="*/ 907 w 907"/>
                <a:gd name="T5" fmla="*/ 567 h 850"/>
                <a:gd name="T6" fmla="*/ 907 w 907"/>
                <a:gd name="T7" fmla="*/ 170 h 850"/>
                <a:gd name="T8" fmla="*/ 851 w 907"/>
                <a:gd name="T9" fmla="*/ 170 h 850"/>
                <a:gd name="T10" fmla="*/ 851 w 907"/>
                <a:gd name="T11" fmla="*/ 113 h 850"/>
                <a:gd name="T12" fmla="*/ 681 w 907"/>
                <a:gd name="T13" fmla="*/ 113 h 850"/>
                <a:gd name="T14" fmla="*/ 681 w 907"/>
                <a:gd name="T15" fmla="*/ 0 h 850"/>
                <a:gd name="T16" fmla="*/ 510 w 907"/>
                <a:gd name="T17" fmla="*/ 0 h 850"/>
                <a:gd name="T18" fmla="*/ 510 w 907"/>
                <a:gd name="T19" fmla="*/ 56 h 850"/>
                <a:gd name="T20" fmla="*/ 397 w 907"/>
                <a:gd name="T21" fmla="*/ 56 h 850"/>
                <a:gd name="T22" fmla="*/ 397 w 907"/>
                <a:gd name="T23" fmla="*/ 113 h 850"/>
                <a:gd name="T24" fmla="*/ 340 w 907"/>
                <a:gd name="T25" fmla="*/ 113 h 850"/>
                <a:gd name="T26" fmla="*/ 340 w 907"/>
                <a:gd name="T27" fmla="*/ 227 h 850"/>
                <a:gd name="T28" fmla="*/ 227 w 907"/>
                <a:gd name="T29" fmla="*/ 227 h 850"/>
                <a:gd name="T30" fmla="*/ 227 w 907"/>
                <a:gd name="T31" fmla="*/ 397 h 850"/>
                <a:gd name="T32" fmla="*/ 0 w 907"/>
                <a:gd name="T33" fmla="*/ 397 h 850"/>
                <a:gd name="T34" fmla="*/ 0 w 907"/>
                <a:gd name="T35" fmla="*/ 453 h 850"/>
                <a:gd name="T36" fmla="*/ 57 w 907"/>
                <a:gd name="T37" fmla="*/ 453 h 850"/>
                <a:gd name="T38" fmla="*/ 57 w 907"/>
                <a:gd name="T39" fmla="*/ 510 h 850"/>
                <a:gd name="T40" fmla="*/ 284 w 907"/>
                <a:gd name="T41" fmla="*/ 510 h 850"/>
                <a:gd name="T42" fmla="*/ 284 w 907"/>
                <a:gd name="T43" fmla="*/ 737 h 850"/>
                <a:gd name="T44" fmla="*/ 397 w 907"/>
                <a:gd name="T45" fmla="*/ 737 h 850"/>
                <a:gd name="T46" fmla="*/ 397 w 907"/>
                <a:gd name="T47" fmla="*/ 794 h 850"/>
                <a:gd name="T48" fmla="*/ 454 w 907"/>
                <a:gd name="T49" fmla="*/ 794 h 850"/>
                <a:gd name="T50" fmla="*/ 454 w 907"/>
                <a:gd name="T51" fmla="*/ 850 h 850"/>
                <a:gd name="T52" fmla="*/ 624 w 907"/>
                <a:gd name="T53" fmla="*/ 850 h 850"/>
                <a:gd name="T54" fmla="*/ 624 w 907"/>
                <a:gd name="T55" fmla="*/ 794 h 850"/>
                <a:gd name="T56" fmla="*/ 794 w 907"/>
                <a:gd name="T57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850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84" y="510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2F31203F-B16B-476D-9925-A627584AA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1134 h 1134"/>
                <a:gd name="T2" fmla="*/ 113 w 1474"/>
                <a:gd name="T3" fmla="*/ 964 h 1134"/>
                <a:gd name="T4" fmla="*/ 56 w 1474"/>
                <a:gd name="T5" fmla="*/ 964 h 1134"/>
                <a:gd name="T6" fmla="*/ 56 w 1474"/>
                <a:gd name="T7" fmla="*/ 907 h 1134"/>
                <a:gd name="T8" fmla="*/ 0 w 1474"/>
                <a:gd name="T9" fmla="*/ 907 h 1134"/>
                <a:gd name="T10" fmla="*/ 0 w 1474"/>
                <a:gd name="T11" fmla="*/ 793 h 1134"/>
                <a:gd name="T12" fmla="*/ 56 w 1474"/>
                <a:gd name="T13" fmla="*/ 793 h 1134"/>
                <a:gd name="T14" fmla="*/ 56 w 1474"/>
                <a:gd name="T15" fmla="*/ 737 h 1134"/>
                <a:gd name="T16" fmla="*/ 113 w 1474"/>
                <a:gd name="T17" fmla="*/ 737 h 1134"/>
                <a:gd name="T18" fmla="*/ 113 w 1474"/>
                <a:gd name="T19" fmla="*/ 680 h 1134"/>
                <a:gd name="T20" fmla="*/ 170 w 1474"/>
                <a:gd name="T21" fmla="*/ 680 h 1134"/>
                <a:gd name="T22" fmla="*/ 170 w 1474"/>
                <a:gd name="T23" fmla="*/ 623 h 1134"/>
                <a:gd name="T24" fmla="*/ 283 w 1474"/>
                <a:gd name="T25" fmla="*/ 623 h 1134"/>
                <a:gd name="T26" fmla="*/ 283 w 1474"/>
                <a:gd name="T27" fmla="*/ 510 h 1134"/>
                <a:gd name="T28" fmla="*/ 227 w 1474"/>
                <a:gd name="T29" fmla="*/ 510 h 1134"/>
                <a:gd name="T30" fmla="*/ 227 w 1474"/>
                <a:gd name="T31" fmla="*/ 283 h 1134"/>
                <a:gd name="T32" fmla="*/ 397 w 1474"/>
                <a:gd name="T33" fmla="*/ 283 h 1134"/>
                <a:gd name="T34" fmla="*/ 397 w 1474"/>
                <a:gd name="T35" fmla="*/ 226 h 1134"/>
                <a:gd name="T36" fmla="*/ 680 w 1474"/>
                <a:gd name="T37" fmla="*/ 226 h 1134"/>
                <a:gd name="T38" fmla="*/ 680 w 1474"/>
                <a:gd name="T39" fmla="*/ 0 h 1134"/>
                <a:gd name="T40" fmla="*/ 964 w 1474"/>
                <a:gd name="T41" fmla="*/ 0 h 1134"/>
                <a:gd name="T42" fmla="*/ 964 w 1474"/>
                <a:gd name="T43" fmla="*/ 113 h 1134"/>
                <a:gd name="T44" fmla="*/ 907 w 1474"/>
                <a:gd name="T45" fmla="*/ 113 h 1134"/>
                <a:gd name="T46" fmla="*/ 907 w 1474"/>
                <a:gd name="T47" fmla="*/ 170 h 1134"/>
                <a:gd name="T48" fmla="*/ 1134 w 1474"/>
                <a:gd name="T49" fmla="*/ 170 h 1134"/>
                <a:gd name="T50" fmla="*/ 1134 w 1474"/>
                <a:gd name="T51" fmla="*/ 113 h 1134"/>
                <a:gd name="T52" fmla="*/ 1190 w 1474"/>
                <a:gd name="T53" fmla="*/ 113 h 1134"/>
                <a:gd name="T54" fmla="*/ 1190 w 1474"/>
                <a:gd name="T55" fmla="*/ 226 h 1134"/>
                <a:gd name="T56" fmla="*/ 1361 w 1474"/>
                <a:gd name="T57" fmla="*/ 226 h 1134"/>
                <a:gd name="T58" fmla="*/ 1361 w 1474"/>
                <a:gd name="T59" fmla="*/ 283 h 1134"/>
                <a:gd name="T60" fmla="*/ 1417 w 1474"/>
                <a:gd name="T61" fmla="*/ 283 h 1134"/>
                <a:gd name="T62" fmla="*/ 1417 w 1474"/>
                <a:gd name="T63" fmla="*/ 453 h 1134"/>
                <a:gd name="T64" fmla="*/ 1474 w 1474"/>
                <a:gd name="T65" fmla="*/ 453 h 1134"/>
                <a:gd name="T66" fmla="*/ 1474 w 1474"/>
                <a:gd name="T67" fmla="*/ 510 h 1134"/>
                <a:gd name="T68" fmla="*/ 1361 w 1474"/>
                <a:gd name="T69" fmla="*/ 510 h 1134"/>
                <a:gd name="T70" fmla="*/ 1361 w 1474"/>
                <a:gd name="T71" fmla="*/ 567 h 1134"/>
                <a:gd name="T72" fmla="*/ 1304 w 1474"/>
                <a:gd name="T73" fmla="*/ 567 h 1134"/>
                <a:gd name="T74" fmla="*/ 1304 w 1474"/>
                <a:gd name="T75" fmla="*/ 680 h 1134"/>
                <a:gd name="T76" fmla="*/ 1247 w 1474"/>
                <a:gd name="T77" fmla="*/ 680 h 1134"/>
                <a:gd name="T78" fmla="*/ 1247 w 1474"/>
                <a:gd name="T79" fmla="*/ 623 h 1134"/>
                <a:gd name="T80" fmla="*/ 1190 w 1474"/>
                <a:gd name="T81" fmla="*/ 623 h 1134"/>
                <a:gd name="T82" fmla="*/ 1190 w 1474"/>
                <a:gd name="T83" fmla="*/ 680 h 1134"/>
                <a:gd name="T84" fmla="*/ 1134 w 1474"/>
                <a:gd name="T85" fmla="*/ 680 h 1134"/>
                <a:gd name="T86" fmla="*/ 1134 w 1474"/>
                <a:gd name="T87" fmla="*/ 737 h 1134"/>
                <a:gd name="T88" fmla="*/ 1190 w 1474"/>
                <a:gd name="T89" fmla="*/ 737 h 1134"/>
                <a:gd name="T90" fmla="*/ 1190 w 1474"/>
                <a:gd name="T91" fmla="*/ 793 h 1134"/>
                <a:gd name="T92" fmla="*/ 1077 w 1474"/>
                <a:gd name="T93" fmla="*/ 793 h 1134"/>
                <a:gd name="T94" fmla="*/ 1077 w 1474"/>
                <a:gd name="T95" fmla="*/ 850 h 1134"/>
                <a:gd name="T96" fmla="*/ 794 w 1474"/>
                <a:gd name="T97" fmla="*/ 850 h 1134"/>
                <a:gd name="T98" fmla="*/ 794 w 1474"/>
                <a:gd name="T99" fmla="*/ 737 h 1134"/>
                <a:gd name="T100" fmla="*/ 623 w 1474"/>
                <a:gd name="T101" fmla="*/ 737 h 1134"/>
                <a:gd name="T102" fmla="*/ 623 w 1474"/>
                <a:gd name="T103" fmla="*/ 793 h 1134"/>
                <a:gd name="T104" fmla="*/ 510 w 1474"/>
                <a:gd name="T105" fmla="*/ 793 h 1134"/>
                <a:gd name="T106" fmla="*/ 510 w 1474"/>
                <a:gd name="T107" fmla="*/ 850 h 1134"/>
                <a:gd name="T108" fmla="*/ 453 w 1474"/>
                <a:gd name="T109" fmla="*/ 850 h 1134"/>
                <a:gd name="T110" fmla="*/ 453 w 1474"/>
                <a:gd name="T111" fmla="*/ 964 h 1134"/>
                <a:gd name="T112" fmla="*/ 340 w 1474"/>
                <a:gd name="T113" fmla="*/ 964 h 1134"/>
                <a:gd name="T114" fmla="*/ 340 w 1474"/>
                <a:gd name="T115" fmla="*/ 1134 h 1134"/>
                <a:gd name="T116" fmla="*/ 113 w 1474"/>
                <a:gd name="T1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134">
                  <a:moveTo>
                    <a:pt x="113" y="1134"/>
                  </a:move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90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283"/>
                  </a:lnTo>
                  <a:lnTo>
                    <a:pt x="1417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361" y="510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623"/>
                  </a:lnTo>
                  <a:lnTo>
                    <a:pt x="1190" y="62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3"/>
                  </a:lnTo>
                  <a:lnTo>
                    <a:pt x="1077" y="793"/>
                  </a:lnTo>
                  <a:lnTo>
                    <a:pt x="1077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113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Freeform 49">
              <a:extLst>
                <a:ext uri="{FF2B5EF4-FFF2-40B4-BE49-F238E27FC236}">
                  <a16:creationId xmlns:a16="http://schemas.microsoft.com/office/drawing/2014/main" id="{F97B60AB-E729-4878-8236-07AD9023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9"/>
              <a:ext cx="907" cy="1191"/>
            </a:xfrm>
            <a:custGeom>
              <a:avLst/>
              <a:gdLst>
                <a:gd name="T0" fmla="*/ 624 w 907"/>
                <a:gd name="T1" fmla="*/ 0 h 1191"/>
                <a:gd name="T2" fmla="*/ 511 w 907"/>
                <a:gd name="T3" fmla="*/ 0 h 1191"/>
                <a:gd name="T4" fmla="*/ 511 w 907"/>
                <a:gd name="T5" fmla="*/ 57 h 1191"/>
                <a:gd name="T6" fmla="*/ 454 w 907"/>
                <a:gd name="T7" fmla="*/ 57 h 1191"/>
                <a:gd name="T8" fmla="*/ 454 w 907"/>
                <a:gd name="T9" fmla="*/ 113 h 1191"/>
                <a:gd name="T10" fmla="*/ 340 w 907"/>
                <a:gd name="T11" fmla="*/ 113 h 1191"/>
                <a:gd name="T12" fmla="*/ 340 w 907"/>
                <a:gd name="T13" fmla="*/ 170 h 1191"/>
                <a:gd name="T14" fmla="*/ 227 w 907"/>
                <a:gd name="T15" fmla="*/ 170 h 1191"/>
                <a:gd name="T16" fmla="*/ 227 w 907"/>
                <a:gd name="T17" fmla="*/ 227 h 1191"/>
                <a:gd name="T18" fmla="*/ 0 w 907"/>
                <a:gd name="T19" fmla="*/ 227 h 1191"/>
                <a:gd name="T20" fmla="*/ 0 w 907"/>
                <a:gd name="T21" fmla="*/ 284 h 1191"/>
                <a:gd name="T22" fmla="*/ 57 w 907"/>
                <a:gd name="T23" fmla="*/ 284 h 1191"/>
                <a:gd name="T24" fmla="*/ 57 w 907"/>
                <a:gd name="T25" fmla="*/ 340 h 1191"/>
                <a:gd name="T26" fmla="*/ 114 w 907"/>
                <a:gd name="T27" fmla="*/ 340 h 1191"/>
                <a:gd name="T28" fmla="*/ 114 w 907"/>
                <a:gd name="T29" fmla="*/ 510 h 1191"/>
                <a:gd name="T30" fmla="*/ 227 w 907"/>
                <a:gd name="T31" fmla="*/ 510 h 1191"/>
                <a:gd name="T32" fmla="*/ 227 w 907"/>
                <a:gd name="T33" fmla="*/ 680 h 1191"/>
                <a:gd name="T34" fmla="*/ 170 w 907"/>
                <a:gd name="T35" fmla="*/ 680 h 1191"/>
                <a:gd name="T36" fmla="*/ 170 w 907"/>
                <a:gd name="T37" fmla="*/ 794 h 1191"/>
                <a:gd name="T38" fmla="*/ 227 w 907"/>
                <a:gd name="T39" fmla="*/ 794 h 1191"/>
                <a:gd name="T40" fmla="*/ 227 w 907"/>
                <a:gd name="T41" fmla="*/ 907 h 1191"/>
                <a:gd name="T42" fmla="*/ 284 w 907"/>
                <a:gd name="T43" fmla="*/ 907 h 1191"/>
                <a:gd name="T44" fmla="*/ 284 w 907"/>
                <a:gd name="T45" fmla="*/ 1134 h 1191"/>
                <a:gd name="T46" fmla="*/ 340 w 907"/>
                <a:gd name="T47" fmla="*/ 1134 h 1191"/>
                <a:gd name="T48" fmla="*/ 340 w 907"/>
                <a:gd name="T49" fmla="*/ 1191 h 1191"/>
                <a:gd name="T50" fmla="*/ 511 w 907"/>
                <a:gd name="T51" fmla="*/ 1191 h 1191"/>
                <a:gd name="T52" fmla="*/ 511 w 907"/>
                <a:gd name="T53" fmla="*/ 907 h 1191"/>
                <a:gd name="T54" fmla="*/ 567 w 907"/>
                <a:gd name="T55" fmla="*/ 907 h 1191"/>
                <a:gd name="T56" fmla="*/ 567 w 907"/>
                <a:gd name="T57" fmla="*/ 794 h 1191"/>
                <a:gd name="T58" fmla="*/ 737 w 907"/>
                <a:gd name="T59" fmla="*/ 794 h 1191"/>
                <a:gd name="T60" fmla="*/ 737 w 907"/>
                <a:gd name="T61" fmla="*/ 510 h 1191"/>
                <a:gd name="T62" fmla="*/ 851 w 907"/>
                <a:gd name="T63" fmla="*/ 510 h 1191"/>
                <a:gd name="T64" fmla="*/ 851 w 907"/>
                <a:gd name="T65" fmla="*/ 454 h 1191"/>
                <a:gd name="T66" fmla="*/ 907 w 907"/>
                <a:gd name="T67" fmla="*/ 454 h 1191"/>
                <a:gd name="T68" fmla="*/ 907 w 907"/>
                <a:gd name="T69" fmla="*/ 340 h 1191"/>
                <a:gd name="T70" fmla="*/ 851 w 907"/>
                <a:gd name="T71" fmla="*/ 340 h 1191"/>
                <a:gd name="T72" fmla="*/ 851 w 907"/>
                <a:gd name="T73" fmla="*/ 227 h 1191"/>
                <a:gd name="T74" fmla="*/ 794 w 907"/>
                <a:gd name="T75" fmla="*/ 227 h 1191"/>
                <a:gd name="T76" fmla="*/ 794 w 907"/>
                <a:gd name="T77" fmla="*/ 170 h 1191"/>
                <a:gd name="T78" fmla="*/ 681 w 907"/>
                <a:gd name="T79" fmla="*/ 170 h 1191"/>
                <a:gd name="T80" fmla="*/ 681 w 907"/>
                <a:gd name="T81" fmla="*/ 113 h 1191"/>
                <a:gd name="T82" fmla="*/ 681 w 907"/>
                <a:gd name="T83" fmla="*/ 57 h 1191"/>
                <a:gd name="T84" fmla="*/ 624 w 907"/>
                <a:gd name="T85" fmla="*/ 57 h 1191"/>
                <a:gd name="T86" fmla="*/ 624 w 907"/>
                <a:gd name="T8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7" h="1191">
                  <a:moveTo>
                    <a:pt x="624" y="0"/>
                  </a:move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511" y="119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Freeform 50">
              <a:extLst>
                <a:ext uri="{FF2B5EF4-FFF2-40B4-BE49-F238E27FC236}">
                  <a16:creationId xmlns:a16="http://schemas.microsoft.com/office/drawing/2014/main" id="{A9D6A833-5B1F-45A9-AB0E-AC308C4AA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1493"/>
              <a:ext cx="1531" cy="1077"/>
            </a:xfrm>
            <a:custGeom>
              <a:avLst/>
              <a:gdLst>
                <a:gd name="T0" fmla="*/ 0 w 1531"/>
                <a:gd name="T1" fmla="*/ 397 h 1077"/>
                <a:gd name="T2" fmla="*/ 0 w 1531"/>
                <a:gd name="T3" fmla="*/ 567 h 1077"/>
                <a:gd name="T4" fmla="*/ 57 w 1531"/>
                <a:gd name="T5" fmla="*/ 567 h 1077"/>
                <a:gd name="T6" fmla="*/ 57 w 1531"/>
                <a:gd name="T7" fmla="*/ 624 h 1077"/>
                <a:gd name="T8" fmla="*/ 114 w 1531"/>
                <a:gd name="T9" fmla="*/ 624 h 1077"/>
                <a:gd name="T10" fmla="*/ 114 w 1531"/>
                <a:gd name="T11" fmla="*/ 680 h 1077"/>
                <a:gd name="T12" fmla="*/ 227 w 1531"/>
                <a:gd name="T13" fmla="*/ 680 h 1077"/>
                <a:gd name="T14" fmla="*/ 227 w 1531"/>
                <a:gd name="T15" fmla="*/ 737 h 1077"/>
                <a:gd name="T16" fmla="*/ 284 w 1531"/>
                <a:gd name="T17" fmla="*/ 737 h 1077"/>
                <a:gd name="T18" fmla="*/ 284 w 1531"/>
                <a:gd name="T19" fmla="*/ 794 h 1077"/>
                <a:gd name="T20" fmla="*/ 340 w 1531"/>
                <a:gd name="T21" fmla="*/ 794 h 1077"/>
                <a:gd name="T22" fmla="*/ 340 w 1531"/>
                <a:gd name="T23" fmla="*/ 907 h 1077"/>
                <a:gd name="T24" fmla="*/ 397 w 1531"/>
                <a:gd name="T25" fmla="*/ 907 h 1077"/>
                <a:gd name="T26" fmla="*/ 397 w 1531"/>
                <a:gd name="T27" fmla="*/ 964 h 1077"/>
                <a:gd name="T28" fmla="*/ 454 w 1531"/>
                <a:gd name="T29" fmla="*/ 964 h 1077"/>
                <a:gd name="T30" fmla="*/ 454 w 1531"/>
                <a:gd name="T31" fmla="*/ 907 h 1077"/>
                <a:gd name="T32" fmla="*/ 511 w 1531"/>
                <a:gd name="T33" fmla="*/ 907 h 1077"/>
                <a:gd name="T34" fmla="*/ 511 w 1531"/>
                <a:gd name="T35" fmla="*/ 851 h 1077"/>
                <a:gd name="T36" fmla="*/ 567 w 1531"/>
                <a:gd name="T37" fmla="*/ 851 h 1077"/>
                <a:gd name="T38" fmla="*/ 567 w 1531"/>
                <a:gd name="T39" fmla="*/ 907 h 1077"/>
                <a:gd name="T40" fmla="*/ 624 w 1531"/>
                <a:gd name="T41" fmla="*/ 907 h 1077"/>
                <a:gd name="T42" fmla="*/ 624 w 1531"/>
                <a:gd name="T43" fmla="*/ 1021 h 1077"/>
                <a:gd name="T44" fmla="*/ 737 w 1531"/>
                <a:gd name="T45" fmla="*/ 1021 h 1077"/>
                <a:gd name="T46" fmla="*/ 737 w 1531"/>
                <a:gd name="T47" fmla="*/ 1077 h 1077"/>
                <a:gd name="T48" fmla="*/ 794 w 1531"/>
                <a:gd name="T49" fmla="*/ 1077 h 1077"/>
                <a:gd name="T50" fmla="*/ 794 w 1531"/>
                <a:gd name="T51" fmla="*/ 851 h 1077"/>
                <a:gd name="T52" fmla="*/ 1021 w 1531"/>
                <a:gd name="T53" fmla="*/ 851 h 1077"/>
                <a:gd name="T54" fmla="*/ 1021 w 1531"/>
                <a:gd name="T55" fmla="*/ 907 h 1077"/>
                <a:gd name="T56" fmla="*/ 1248 w 1531"/>
                <a:gd name="T57" fmla="*/ 907 h 1077"/>
                <a:gd name="T58" fmla="*/ 1248 w 1531"/>
                <a:gd name="T59" fmla="*/ 737 h 1077"/>
                <a:gd name="T60" fmla="*/ 1191 w 1531"/>
                <a:gd name="T61" fmla="*/ 737 h 1077"/>
                <a:gd name="T62" fmla="*/ 1191 w 1531"/>
                <a:gd name="T63" fmla="*/ 624 h 1077"/>
                <a:gd name="T64" fmla="*/ 1248 w 1531"/>
                <a:gd name="T65" fmla="*/ 624 h 1077"/>
                <a:gd name="T66" fmla="*/ 1248 w 1531"/>
                <a:gd name="T67" fmla="*/ 454 h 1077"/>
                <a:gd name="T68" fmla="*/ 1304 w 1531"/>
                <a:gd name="T69" fmla="*/ 454 h 1077"/>
                <a:gd name="T70" fmla="*/ 1304 w 1531"/>
                <a:gd name="T71" fmla="*/ 397 h 1077"/>
                <a:gd name="T72" fmla="*/ 1475 w 1531"/>
                <a:gd name="T73" fmla="*/ 397 h 1077"/>
                <a:gd name="T74" fmla="*/ 1475 w 1531"/>
                <a:gd name="T75" fmla="*/ 340 h 1077"/>
                <a:gd name="T76" fmla="*/ 1531 w 1531"/>
                <a:gd name="T77" fmla="*/ 340 h 1077"/>
                <a:gd name="T78" fmla="*/ 1531 w 1531"/>
                <a:gd name="T79" fmla="*/ 170 h 1077"/>
                <a:gd name="T80" fmla="*/ 1475 w 1531"/>
                <a:gd name="T81" fmla="*/ 170 h 1077"/>
                <a:gd name="T82" fmla="*/ 1475 w 1531"/>
                <a:gd name="T83" fmla="*/ 113 h 1077"/>
                <a:gd name="T84" fmla="*/ 1418 w 1531"/>
                <a:gd name="T85" fmla="*/ 113 h 1077"/>
                <a:gd name="T86" fmla="*/ 1418 w 1531"/>
                <a:gd name="T87" fmla="*/ 57 h 1077"/>
                <a:gd name="T88" fmla="*/ 1361 w 1531"/>
                <a:gd name="T89" fmla="*/ 57 h 1077"/>
                <a:gd name="T90" fmla="*/ 1361 w 1531"/>
                <a:gd name="T91" fmla="*/ 0 h 1077"/>
                <a:gd name="T92" fmla="*/ 1304 w 1531"/>
                <a:gd name="T93" fmla="*/ 0 h 1077"/>
                <a:gd name="T94" fmla="*/ 1021 w 1531"/>
                <a:gd name="T95" fmla="*/ 0 h 1077"/>
                <a:gd name="T96" fmla="*/ 1021 w 1531"/>
                <a:gd name="T97" fmla="*/ 113 h 1077"/>
                <a:gd name="T98" fmla="*/ 737 w 1531"/>
                <a:gd name="T99" fmla="*/ 113 h 1077"/>
                <a:gd name="T100" fmla="*/ 737 w 1531"/>
                <a:gd name="T101" fmla="*/ 57 h 1077"/>
                <a:gd name="T102" fmla="*/ 624 w 1531"/>
                <a:gd name="T103" fmla="*/ 57 h 1077"/>
                <a:gd name="T104" fmla="*/ 624 w 1531"/>
                <a:gd name="T105" fmla="*/ 170 h 1077"/>
                <a:gd name="T106" fmla="*/ 511 w 1531"/>
                <a:gd name="T107" fmla="*/ 170 h 1077"/>
                <a:gd name="T108" fmla="*/ 511 w 1531"/>
                <a:gd name="T109" fmla="*/ 227 h 1077"/>
                <a:gd name="T110" fmla="*/ 454 w 1531"/>
                <a:gd name="T111" fmla="*/ 227 h 1077"/>
                <a:gd name="T112" fmla="*/ 454 w 1531"/>
                <a:gd name="T113" fmla="*/ 340 h 1077"/>
                <a:gd name="T114" fmla="*/ 397 w 1531"/>
                <a:gd name="T115" fmla="*/ 340 h 1077"/>
                <a:gd name="T116" fmla="*/ 397 w 1531"/>
                <a:gd name="T117" fmla="*/ 284 h 1077"/>
                <a:gd name="T118" fmla="*/ 57 w 1531"/>
                <a:gd name="T119" fmla="*/ 284 h 1077"/>
                <a:gd name="T120" fmla="*/ 57 w 1531"/>
                <a:gd name="T121" fmla="*/ 340 h 1077"/>
                <a:gd name="T122" fmla="*/ 0 w 1531"/>
                <a:gd name="T123" fmla="*/ 340 h 1077"/>
                <a:gd name="T124" fmla="*/ 0 w 1531"/>
                <a:gd name="T125" fmla="*/ 39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077">
                  <a:moveTo>
                    <a:pt x="0" y="39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851"/>
                  </a:lnTo>
                  <a:lnTo>
                    <a:pt x="1021" y="85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397"/>
                  </a:lnTo>
                  <a:lnTo>
                    <a:pt x="1475" y="397"/>
                  </a:lnTo>
                  <a:lnTo>
                    <a:pt x="1475" y="340"/>
                  </a:lnTo>
                  <a:lnTo>
                    <a:pt x="1531" y="340"/>
                  </a:lnTo>
                  <a:lnTo>
                    <a:pt x="1531" y="170"/>
                  </a:lnTo>
                  <a:lnTo>
                    <a:pt x="1475" y="170"/>
                  </a:lnTo>
                  <a:lnTo>
                    <a:pt x="1475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Freeform 51">
              <a:extLst>
                <a:ext uri="{FF2B5EF4-FFF2-40B4-BE49-F238E27FC236}">
                  <a16:creationId xmlns:a16="http://schemas.microsoft.com/office/drawing/2014/main" id="{D58B19C9-20C4-4804-B381-B2D783E59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681 w 908"/>
                <a:gd name="T1" fmla="*/ 0 h 851"/>
                <a:gd name="T2" fmla="*/ 624 w 908"/>
                <a:gd name="T3" fmla="*/ 0 h 851"/>
                <a:gd name="T4" fmla="*/ 624 w 908"/>
                <a:gd name="T5" fmla="*/ 227 h 851"/>
                <a:gd name="T6" fmla="*/ 397 w 908"/>
                <a:gd name="T7" fmla="*/ 227 h 851"/>
                <a:gd name="T8" fmla="*/ 397 w 908"/>
                <a:gd name="T9" fmla="*/ 284 h 851"/>
                <a:gd name="T10" fmla="*/ 114 w 908"/>
                <a:gd name="T11" fmla="*/ 284 h 851"/>
                <a:gd name="T12" fmla="*/ 114 w 908"/>
                <a:gd name="T13" fmla="*/ 397 h 851"/>
                <a:gd name="T14" fmla="*/ 0 w 908"/>
                <a:gd name="T15" fmla="*/ 397 h 851"/>
                <a:gd name="T16" fmla="*/ 0 w 908"/>
                <a:gd name="T17" fmla="*/ 510 h 851"/>
                <a:gd name="T18" fmla="*/ 114 w 908"/>
                <a:gd name="T19" fmla="*/ 510 h 851"/>
                <a:gd name="T20" fmla="*/ 114 w 908"/>
                <a:gd name="T21" fmla="*/ 681 h 851"/>
                <a:gd name="T22" fmla="*/ 284 w 908"/>
                <a:gd name="T23" fmla="*/ 681 h 851"/>
                <a:gd name="T24" fmla="*/ 284 w 908"/>
                <a:gd name="T25" fmla="*/ 567 h 851"/>
                <a:gd name="T26" fmla="*/ 454 w 908"/>
                <a:gd name="T27" fmla="*/ 567 h 851"/>
                <a:gd name="T28" fmla="*/ 454 w 908"/>
                <a:gd name="T29" fmla="*/ 681 h 851"/>
                <a:gd name="T30" fmla="*/ 511 w 908"/>
                <a:gd name="T31" fmla="*/ 681 h 851"/>
                <a:gd name="T32" fmla="*/ 511 w 908"/>
                <a:gd name="T33" fmla="*/ 851 h 851"/>
                <a:gd name="T34" fmla="*/ 567 w 908"/>
                <a:gd name="T35" fmla="*/ 851 h 851"/>
                <a:gd name="T36" fmla="*/ 567 w 908"/>
                <a:gd name="T37" fmla="*/ 794 h 851"/>
                <a:gd name="T38" fmla="*/ 624 w 908"/>
                <a:gd name="T39" fmla="*/ 794 h 851"/>
                <a:gd name="T40" fmla="*/ 624 w 908"/>
                <a:gd name="T41" fmla="*/ 737 h 851"/>
                <a:gd name="T42" fmla="*/ 681 w 908"/>
                <a:gd name="T43" fmla="*/ 737 h 851"/>
                <a:gd name="T44" fmla="*/ 681 w 908"/>
                <a:gd name="T45" fmla="*/ 624 h 851"/>
                <a:gd name="T46" fmla="*/ 851 w 908"/>
                <a:gd name="T47" fmla="*/ 624 h 851"/>
                <a:gd name="T48" fmla="*/ 851 w 908"/>
                <a:gd name="T49" fmla="*/ 454 h 851"/>
                <a:gd name="T50" fmla="*/ 908 w 908"/>
                <a:gd name="T51" fmla="*/ 454 h 851"/>
                <a:gd name="T52" fmla="*/ 908 w 908"/>
                <a:gd name="T53" fmla="*/ 397 h 851"/>
                <a:gd name="T54" fmla="*/ 851 w 908"/>
                <a:gd name="T55" fmla="*/ 397 h 851"/>
                <a:gd name="T56" fmla="*/ 851 w 908"/>
                <a:gd name="T57" fmla="*/ 340 h 851"/>
                <a:gd name="T58" fmla="*/ 794 w 908"/>
                <a:gd name="T59" fmla="*/ 340 h 851"/>
                <a:gd name="T60" fmla="*/ 794 w 908"/>
                <a:gd name="T61" fmla="*/ 114 h 851"/>
                <a:gd name="T62" fmla="*/ 737 w 908"/>
                <a:gd name="T63" fmla="*/ 114 h 851"/>
                <a:gd name="T64" fmla="*/ 737 w 908"/>
                <a:gd name="T65" fmla="*/ 57 h 851"/>
                <a:gd name="T66" fmla="*/ 681 w 908"/>
                <a:gd name="T67" fmla="*/ 57 h 851"/>
                <a:gd name="T68" fmla="*/ 681 w 908"/>
                <a:gd name="T6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851">
                  <a:moveTo>
                    <a:pt x="681" y="0"/>
                  </a:moveTo>
                  <a:lnTo>
                    <a:pt x="624" y="0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8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8" name="Freeform 52">
              <a:extLst>
                <a:ext uri="{FF2B5EF4-FFF2-40B4-BE49-F238E27FC236}">
                  <a16:creationId xmlns:a16="http://schemas.microsoft.com/office/drawing/2014/main" id="{2E3732CD-FBCC-4704-B5A6-3213AA5E5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907" cy="567"/>
            </a:xfrm>
            <a:custGeom>
              <a:avLst/>
              <a:gdLst>
                <a:gd name="T0" fmla="*/ 907 w 907"/>
                <a:gd name="T1" fmla="*/ 56 h 567"/>
                <a:gd name="T2" fmla="*/ 793 w 907"/>
                <a:gd name="T3" fmla="*/ 56 h 567"/>
                <a:gd name="T4" fmla="*/ 793 w 907"/>
                <a:gd name="T5" fmla="*/ 113 h 567"/>
                <a:gd name="T6" fmla="*/ 737 w 907"/>
                <a:gd name="T7" fmla="*/ 113 h 567"/>
                <a:gd name="T8" fmla="*/ 737 w 907"/>
                <a:gd name="T9" fmla="*/ 56 h 567"/>
                <a:gd name="T10" fmla="*/ 567 w 907"/>
                <a:gd name="T11" fmla="*/ 56 h 567"/>
                <a:gd name="T12" fmla="*/ 567 w 907"/>
                <a:gd name="T13" fmla="*/ 0 h 567"/>
                <a:gd name="T14" fmla="*/ 397 w 907"/>
                <a:gd name="T15" fmla="*/ 0 h 567"/>
                <a:gd name="T16" fmla="*/ 397 w 907"/>
                <a:gd name="T17" fmla="*/ 56 h 567"/>
                <a:gd name="T18" fmla="*/ 340 w 907"/>
                <a:gd name="T19" fmla="*/ 56 h 567"/>
                <a:gd name="T20" fmla="*/ 340 w 907"/>
                <a:gd name="T21" fmla="*/ 170 h 567"/>
                <a:gd name="T22" fmla="*/ 226 w 907"/>
                <a:gd name="T23" fmla="*/ 170 h 567"/>
                <a:gd name="T24" fmla="*/ 226 w 907"/>
                <a:gd name="T25" fmla="*/ 226 h 567"/>
                <a:gd name="T26" fmla="*/ 226 w 907"/>
                <a:gd name="T27" fmla="*/ 283 h 567"/>
                <a:gd name="T28" fmla="*/ 170 w 907"/>
                <a:gd name="T29" fmla="*/ 283 h 567"/>
                <a:gd name="T30" fmla="*/ 170 w 907"/>
                <a:gd name="T31" fmla="*/ 397 h 567"/>
                <a:gd name="T32" fmla="*/ 113 w 907"/>
                <a:gd name="T33" fmla="*/ 397 h 567"/>
                <a:gd name="T34" fmla="*/ 113 w 907"/>
                <a:gd name="T35" fmla="*/ 453 h 567"/>
                <a:gd name="T36" fmla="*/ 0 w 907"/>
                <a:gd name="T37" fmla="*/ 453 h 567"/>
                <a:gd name="T38" fmla="*/ 0 w 907"/>
                <a:gd name="T39" fmla="*/ 510 h 567"/>
                <a:gd name="T40" fmla="*/ 56 w 907"/>
                <a:gd name="T41" fmla="*/ 510 h 567"/>
                <a:gd name="T42" fmla="*/ 56 w 907"/>
                <a:gd name="T43" fmla="*/ 567 h 567"/>
                <a:gd name="T44" fmla="*/ 453 w 907"/>
                <a:gd name="T45" fmla="*/ 567 h 567"/>
                <a:gd name="T46" fmla="*/ 453 w 907"/>
                <a:gd name="T47" fmla="*/ 510 h 567"/>
                <a:gd name="T48" fmla="*/ 680 w 907"/>
                <a:gd name="T49" fmla="*/ 510 h 567"/>
                <a:gd name="T50" fmla="*/ 680 w 907"/>
                <a:gd name="T51" fmla="*/ 283 h 567"/>
                <a:gd name="T52" fmla="*/ 737 w 907"/>
                <a:gd name="T53" fmla="*/ 283 h 567"/>
                <a:gd name="T54" fmla="*/ 737 w 907"/>
                <a:gd name="T55" fmla="*/ 226 h 567"/>
                <a:gd name="T56" fmla="*/ 793 w 907"/>
                <a:gd name="T57" fmla="*/ 226 h 567"/>
                <a:gd name="T58" fmla="*/ 793 w 907"/>
                <a:gd name="T59" fmla="*/ 170 h 567"/>
                <a:gd name="T60" fmla="*/ 850 w 907"/>
                <a:gd name="T61" fmla="*/ 170 h 567"/>
                <a:gd name="T62" fmla="*/ 850 w 907"/>
                <a:gd name="T63" fmla="*/ 113 h 567"/>
                <a:gd name="T64" fmla="*/ 907 w 907"/>
                <a:gd name="T65" fmla="*/ 113 h 567"/>
                <a:gd name="T66" fmla="*/ 907 w 907"/>
                <a:gd name="T67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567">
                  <a:moveTo>
                    <a:pt x="907" y="56"/>
                  </a:moveTo>
                  <a:lnTo>
                    <a:pt x="793" y="56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226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9" name="Freeform 53">
              <a:extLst>
                <a:ext uri="{FF2B5EF4-FFF2-40B4-BE49-F238E27FC236}">
                  <a16:creationId xmlns:a16="http://schemas.microsoft.com/office/drawing/2014/main" id="{AEDA4E96-3C2F-4B78-BBCB-8B2F50953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283 w 624"/>
                <a:gd name="T1" fmla="*/ 56 h 1247"/>
                <a:gd name="T2" fmla="*/ 340 w 624"/>
                <a:gd name="T3" fmla="*/ 56 h 1247"/>
                <a:gd name="T4" fmla="*/ 340 w 624"/>
                <a:gd name="T5" fmla="*/ 0 h 1247"/>
                <a:gd name="T6" fmla="*/ 510 w 624"/>
                <a:gd name="T7" fmla="*/ 0 h 1247"/>
                <a:gd name="T8" fmla="*/ 510 w 624"/>
                <a:gd name="T9" fmla="*/ 170 h 1247"/>
                <a:gd name="T10" fmla="*/ 510 w 624"/>
                <a:gd name="T11" fmla="*/ 228 h 1247"/>
                <a:gd name="T12" fmla="*/ 453 w 624"/>
                <a:gd name="T13" fmla="*/ 227 h 1247"/>
                <a:gd name="T14" fmla="*/ 453 w 624"/>
                <a:gd name="T15" fmla="*/ 340 h 1247"/>
                <a:gd name="T16" fmla="*/ 510 w 624"/>
                <a:gd name="T17" fmla="*/ 340 h 1247"/>
                <a:gd name="T18" fmla="*/ 510 w 624"/>
                <a:gd name="T19" fmla="*/ 453 h 1247"/>
                <a:gd name="T20" fmla="*/ 453 w 624"/>
                <a:gd name="T21" fmla="*/ 453 h 1247"/>
                <a:gd name="T22" fmla="*/ 453 w 624"/>
                <a:gd name="T23" fmla="*/ 510 h 1247"/>
                <a:gd name="T24" fmla="*/ 397 w 624"/>
                <a:gd name="T25" fmla="*/ 510 h 1247"/>
                <a:gd name="T26" fmla="*/ 397 w 624"/>
                <a:gd name="T27" fmla="*/ 624 h 1247"/>
                <a:gd name="T28" fmla="*/ 453 w 624"/>
                <a:gd name="T29" fmla="*/ 624 h 1247"/>
                <a:gd name="T30" fmla="*/ 453 w 624"/>
                <a:gd name="T31" fmla="*/ 794 h 1247"/>
                <a:gd name="T32" fmla="*/ 624 w 624"/>
                <a:gd name="T33" fmla="*/ 794 h 1247"/>
                <a:gd name="T34" fmla="*/ 624 w 624"/>
                <a:gd name="T35" fmla="*/ 850 h 1247"/>
                <a:gd name="T36" fmla="*/ 567 w 624"/>
                <a:gd name="T37" fmla="*/ 850 h 1247"/>
                <a:gd name="T38" fmla="*/ 567 w 624"/>
                <a:gd name="T39" fmla="*/ 964 h 1247"/>
                <a:gd name="T40" fmla="*/ 453 w 624"/>
                <a:gd name="T41" fmla="*/ 964 h 1247"/>
                <a:gd name="T42" fmla="*/ 453 w 624"/>
                <a:gd name="T43" fmla="*/ 1077 h 1247"/>
                <a:gd name="T44" fmla="*/ 397 w 624"/>
                <a:gd name="T45" fmla="*/ 1077 h 1247"/>
                <a:gd name="T46" fmla="*/ 397 w 624"/>
                <a:gd name="T47" fmla="*/ 1191 h 1247"/>
                <a:gd name="T48" fmla="*/ 340 w 624"/>
                <a:gd name="T49" fmla="*/ 1191 h 1247"/>
                <a:gd name="T50" fmla="*/ 340 w 624"/>
                <a:gd name="T51" fmla="*/ 1247 h 1247"/>
                <a:gd name="T52" fmla="*/ 113 w 624"/>
                <a:gd name="T53" fmla="*/ 1247 h 1247"/>
                <a:gd name="T54" fmla="*/ 113 w 624"/>
                <a:gd name="T55" fmla="*/ 1077 h 1247"/>
                <a:gd name="T56" fmla="*/ 57 w 624"/>
                <a:gd name="T57" fmla="*/ 1077 h 1247"/>
                <a:gd name="T58" fmla="*/ 57 w 624"/>
                <a:gd name="T59" fmla="*/ 964 h 1247"/>
                <a:gd name="T60" fmla="*/ 0 w 624"/>
                <a:gd name="T61" fmla="*/ 964 h 1247"/>
                <a:gd name="T62" fmla="*/ 0 w 624"/>
                <a:gd name="T63" fmla="*/ 907 h 1247"/>
                <a:gd name="T64" fmla="*/ 57 w 624"/>
                <a:gd name="T65" fmla="*/ 907 h 1247"/>
                <a:gd name="T66" fmla="*/ 57 w 624"/>
                <a:gd name="T67" fmla="*/ 850 h 1247"/>
                <a:gd name="T68" fmla="*/ 0 w 624"/>
                <a:gd name="T69" fmla="*/ 850 h 1247"/>
                <a:gd name="T70" fmla="*/ 0 w 624"/>
                <a:gd name="T71" fmla="*/ 794 h 1247"/>
                <a:gd name="T72" fmla="*/ 57 w 624"/>
                <a:gd name="T73" fmla="*/ 794 h 1247"/>
                <a:gd name="T74" fmla="*/ 57 w 624"/>
                <a:gd name="T75" fmla="*/ 567 h 1247"/>
                <a:gd name="T76" fmla="*/ 113 w 624"/>
                <a:gd name="T77" fmla="*/ 567 h 1247"/>
                <a:gd name="T78" fmla="*/ 113 w 624"/>
                <a:gd name="T79" fmla="*/ 510 h 1247"/>
                <a:gd name="T80" fmla="*/ 170 w 624"/>
                <a:gd name="T81" fmla="*/ 510 h 1247"/>
                <a:gd name="T82" fmla="*/ 170 w 624"/>
                <a:gd name="T83" fmla="*/ 397 h 1247"/>
                <a:gd name="T84" fmla="*/ 227 w 624"/>
                <a:gd name="T85" fmla="*/ 397 h 1247"/>
                <a:gd name="T86" fmla="*/ 227 w 624"/>
                <a:gd name="T87" fmla="*/ 340 h 1247"/>
                <a:gd name="T88" fmla="*/ 283 w 624"/>
                <a:gd name="T89" fmla="*/ 340 h 1247"/>
                <a:gd name="T90" fmla="*/ 283 w 624"/>
                <a:gd name="T91" fmla="*/ 113 h 1247"/>
                <a:gd name="T92" fmla="*/ 283 w 624"/>
                <a:gd name="T93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4" h="1247">
                  <a:moveTo>
                    <a:pt x="283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170"/>
                  </a:lnTo>
                  <a:lnTo>
                    <a:pt x="510" y="228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83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0" name="Freeform 54">
              <a:extLst>
                <a:ext uri="{FF2B5EF4-FFF2-40B4-BE49-F238E27FC236}">
                  <a16:creationId xmlns:a16="http://schemas.microsoft.com/office/drawing/2014/main" id="{019BA89D-37B2-48D0-A7F9-FBFF80DF9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76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1" name="Freeform 55">
              <a:extLst>
                <a:ext uri="{FF2B5EF4-FFF2-40B4-BE49-F238E27FC236}">
                  <a16:creationId xmlns:a16="http://schemas.microsoft.com/office/drawing/2014/main" id="{3B1DC142-7A8E-45BE-AF8F-51CBD7E27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5462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114 w 170"/>
                <a:gd name="T7" fmla="*/ 170 h 170"/>
                <a:gd name="T8" fmla="*/ 114 w 170"/>
                <a:gd name="T9" fmla="*/ 114 h 170"/>
                <a:gd name="T10" fmla="*/ 57 w 170"/>
                <a:gd name="T11" fmla="*/ 114 h 170"/>
                <a:gd name="T12" fmla="*/ 57 w 170"/>
                <a:gd name="T13" fmla="*/ 57 h 170"/>
                <a:gd name="T14" fmla="*/ 0 w 170"/>
                <a:gd name="T15" fmla="*/ 57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2" name="Freeform 56">
              <a:extLst>
                <a:ext uri="{FF2B5EF4-FFF2-40B4-BE49-F238E27FC236}">
                  <a16:creationId xmlns:a16="http://schemas.microsoft.com/office/drawing/2014/main" id="{391C69AA-A4B9-4351-B195-1CB1DBA5B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364"/>
              <a:ext cx="1077" cy="1701"/>
            </a:xfrm>
            <a:custGeom>
              <a:avLst/>
              <a:gdLst>
                <a:gd name="T0" fmla="*/ 794 w 1077"/>
                <a:gd name="T1" fmla="*/ 1701 h 1701"/>
                <a:gd name="T2" fmla="*/ 624 w 1077"/>
                <a:gd name="T3" fmla="*/ 1645 h 1701"/>
                <a:gd name="T4" fmla="*/ 567 w 1077"/>
                <a:gd name="T5" fmla="*/ 1701 h 1701"/>
                <a:gd name="T6" fmla="*/ 454 w 1077"/>
                <a:gd name="T7" fmla="*/ 1645 h 1701"/>
                <a:gd name="T8" fmla="*/ 397 w 1077"/>
                <a:gd name="T9" fmla="*/ 1701 h 1701"/>
                <a:gd name="T10" fmla="*/ 113 w 1077"/>
                <a:gd name="T11" fmla="*/ 1645 h 1701"/>
                <a:gd name="T12" fmla="*/ 57 w 1077"/>
                <a:gd name="T13" fmla="*/ 1701 h 1701"/>
                <a:gd name="T14" fmla="*/ 0 w 1077"/>
                <a:gd name="T15" fmla="*/ 1531 h 1701"/>
                <a:gd name="T16" fmla="*/ 113 w 1077"/>
                <a:gd name="T17" fmla="*/ 1474 h 1701"/>
                <a:gd name="T18" fmla="*/ 170 w 1077"/>
                <a:gd name="T19" fmla="*/ 1361 h 1701"/>
                <a:gd name="T20" fmla="*/ 284 w 1077"/>
                <a:gd name="T21" fmla="*/ 1418 h 1701"/>
                <a:gd name="T22" fmla="*/ 170 w 1077"/>
                <a:gd name="T23" fmla="*/ 1248 h 1701"/>
                <a:gd name="T24" fmla="*/ 113 w 1077"/>
                <a:gd name="T25" fmla="*/ 1191 h 1701"/>
                <a:gd name="T26" fmla="*/ 170 w 1077"/>
                <a:gd name="T27" fmla="*/ 1078 h 1701"/>
                <a:gd name="T28" fmla="*/ 57 w 1077"/>
                <a:gd name="T29" fmla="*/ 1021 h 1701"/>
                <a:gd name="T30" fmla="*/ 113 w 1077"/>
                <a:gd name="T31" fmla="*/ 511 h 1701"/>
                <a:gd name="T32" fmla="*/ 170 w 1077"/>
                <a:gd name="T33" fmla="*/ 340 h 1701"/>
                <a:gd name="T34" fmla="*/ 227 w 1077"/>
                <a:gd name="T35" fmla="*/ 170 h 1701"/>
                <a:gd name="T36" fmla="*/ 567 w 1077"/>
                <a:gd name="T37" fmla="*/ 0 h 1701"/>
                <a:gd name="T38" fmla="*/ 624 w 1077"/>
                <a:gd name="T39" fmla="*/ 57 h 1701"/>
                <a:gd name="T40" fmla="*/ 681 w 1077"/>
                <a:gd name="T41" fmla="*/ 170 h 1701"/>
                <a:gd name="T42" fmla="*/ 624 w 1077"/>
                <a:gd name="T43" fmla="*/ 284 h 1701"/>
                <a:gd name="T44" fmla="*/ 681 w 1077"/>
                <a:gd name="T45" fmla="*/ 624 h 1701"/>
                <a:gd name="T46" fmla="*/ 737 w 1077"/>
                <a:gd name="T47" fmla="*/ 737 h 1701"/>
                <a:gd name="T48" fmla="*/ 907 w 1077"/>
                <a:gd name="T49" fmla="*/ 794 h 1701"/>
                <a:gd name="T50" fmla="*/ 964 w 1077"/>
                <a:gd name="T51" fmla="*/ 851 h 1701"/>
                <a:gd name="T52" fmla="*/ 1021 w 1077"/>
                <a:gd name="T53" fmla="*/ 907 h 1701"/>
                <a:gd name="T54" fmla="*/ 964 w 1077"/>
                <a:gd name="T55" fmla="*/ 1021 h 1701"/>
                <a:gd name="T56" fmla="*/ 1021 w 1077"/>
                <a:gd name="T57" fmla="*/ 1078 h 1701"/>
                <a:gd name="T58" fmla="*/ 1077 w 1077"/>
                <a:gd name="T59" fmla="*/ 1134 h 1701"/>
                <a:gd name="T60" fmla="*/ 1021 w 1077"/>
                <a:gd name="T61" fmla="*/ 1191 h 1701"/>
                <a:gd name="T62" fmla="*/ 907 w 1077"/>
                <a:gd name="T63" fmla="*/ 1304 h 1701"/>
                <a:gd name="T64" fmla="*/ 794 w 1077"/>
                <a:gd name="T65" fmla="*/ 1531 h 1701"/>
                <a:gd name="T66" fmla="*/ 851 w 1077"/>
                <a:gd name="T67" fmla="*/ 158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1701">
                  <a:moveTo>
                    <a:pt x="851" y="1701"/>
                  </a:moveTo>
                  <a:lnTo>
                    <a:pt x="794" y="1701"/>
                  </a:lnTo>
                  <a:lnTo>
                    <a:pt x="794" y="1645"/>
                  </a:lnTo>
                  <a:lnTo>
                    <a:pt x="624" y="1645"/>
                  </a:lnTo>
                  <a:lnTo>
                    <a:pt x="62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645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57" y="1701"/>
                  </a:lnTo>
                  <a:lnTo>
                    <a:pt x="57" y="1531"/>
                  </a:lnTo>
                  <a:lnTo>
                    <a:pt x="0" y="1531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7" y="1021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21"/>
                  </a:lnTo>
                  <a:lnTo>
                    <a:pt x="964" y="1021"/>
                  </a:lnTo>
                  <a:lnTo>
                    <a:pt x="96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021" y="1191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531"/>
                  </a:lnTo>
                  <a:lnTo>
                    <a:pt x="794" y="1531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3" name="Freeform 57">
              <a:extLst>
                <a:ext uri="{FF2B5EF4-FFF2-40B4-BE49-F238E27FC236}">
                  <a16:creationId xmlns:a16="http://schemas.microsoft.com/office/drawing/2014/main" id="{62514D51-C8AC-4676-87D7-555E9C97E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1361 w 1361"/>
                <a:gd name="T1" fmla="*/ 737 h 1361"/>
                <a:gd name="T2" fmla="*/ 1248 w 1361"/>
                <a:gd name="T3" fmla="*/ 737 h 1361"/>
                <a:gd name="T4" fmla="*/ 1248 w 1361"/>
                <a:gd name="T5" fmla="*/ 510 h 1361"/>
                <a:gd name="T6" fmla="*/ 1191 w 1361"/>
                <a:gd name="T7" fmla="*/ 510 h 1361"/>
                <a:gd name="T8" fmla="*/ 1191 w 1361"/>
                <a:gd name="T9" fmla="*/ 454 h 1361"/>
                <a:gd name="T10" fmla="*/ 1078 w 1361"/>
                <a:gd name="T11" fmla="*/ 454 h 1361"/>
                <a:gd name="T12" fmla="*/ 1078 w 1361"/>
                <a:gd name="T13" fmla="*/ 397 h 1361"/>
                <a:gd name="T14" fmla="*/ 1134 w 1361"/>
                <a:gd name="T15" fmla="*/ 397 h 1361"/>
                <a:gd name="T16" fmla="*/ 1134 w 1361"/>
                <a:gd name="T17" fmla="*/ 227 h 1361"/>
                <a:gd name="T18" fmla="*/ 794 w 1361"/>
                <a:gd name="T19" fmla="*/ 227 h 1361"/>
                <a:gd name="T20" fmla="*/ 794 w 1361"/>
                <a:gd name="T21" fmla="*/ 284 h 1361"/>
                <a:gd name="T22" fmla="*/ 737 w 1361"/>
                <a:gd name="T23" fmla="*/ 284 h 1361"/>
                <a:gd name="T24" fmla="*/ 737 w 1361"/>
                <a:gd name="T25" fmla="*/ 340 h 1361"/>
                <a:gd name="T26" fmla="*/ 681 w 1361"/>
                <a:gd name="T27" fmla="*/ 340 h 1361"/>
                <a:gd name="T28" fmla="*/ 681 w 1361"/>
                <a:gd name="T29" fmla="*/ 227 h 1361"/>
                <a:gd name="T30" fmla="*/ 511 w 1361"/>
                <a:gd name="T31" fmla="*/ 227 h 1361"/>
                <a:gd name="T32" fmla="*/ 511 w 1361"/>
                <a:gd name="T33" fmla="*/ 170 h 1361"/>
                <a:gd name="T34" fmla="*/ 454 w 1361"/>
                <a:gd name="T35" fmla="*/ 170 h 1361"/>
                <a:gd name="T36" fmla="*/ 454 w 1361"/>
                <a:gd name="T37" fmla="*/ 114 h 1361"/>
                <a:gd name="T38" fmla="*/ 397 w 1361"/>
                <a:gd name="T39" fmla="*/ 114 h 1361"/>
                <a:gd name="T40" fmla="*/ 397 w 1361"/>
                <a:gd name="T41" fmla="*/ 57 h 1361"/>
                <a:gd name="T42" fmla="*/ 227 w 1361"/>
                <a:gd name="T43" fmla="*/ 57 h 1361"/>
                <a:gd name="T44" fmla="*/ 227 w 1361"/>
                <a:gd name="T45" fmla="*/ 0 h 1361"/>
                <a:gd name="T46" fmla="*/ 114 w 1361"/>
                <a:gd name="T47" fmla="*/ 0 h 1361"/>
                <a:gd name="T48" fmla="*/ 114 w 1361"/>
                <a:gd name="T49" fmla="*/ 114 h 1361"/>
                <a:gd name="T50" fmla="*/ 57 w 1361"/>
                <a:gd name="T51" fmla="*/ 114 h 1361"/>
                <a:gd name="T52" fmla="*/ 57 w 1361"/>
                <a:gd name="T53" fmla="*/ 227 h 1361"/>
                <a:gd name="T54" fmla="*/ 0 w 1361"/>
                <a:gd name="T55" fmla="*/ 227 h 1361"/>
                <a:gd name="T56" fmla="*/ 0 w 1361"/>
                <a:gd name="T57" fmla="*/ 454 h 1361"/>
                <a:gd name="T58" fmla="*/ 227 w 1361"/>
                <a:gd name="T59" fmla="*/ 454 h 1361"/>
                <a:gd name="T60" fmla="*/ 227 w 1361"/>
                <a:gd name="T61" fmla="*/ 681 h 1361"/>
                <a:gd name="T62" fmla="*/ 170 w 1361"/>
                <a:gd name="T63" fmla="*/ 681 h 1361"/>
                <a:gd name="T64" fmla="*/ 170 w 1361"/>
                <a:gd name="T65" fmla="*/ 794 h 1361"/>
                <a:gd name="T66" fmla="*/ 227 w 1361"/>
                <a:gd name="T67" fmla="*/ 794 h 1361"/>
                <a:gd name="T68" fmla="*/ 227 w 1361"/>
                <a:gd name="T69" fmla="*/ 907 h 1361"/>
                <a:gd name="T70" fmla="*/ 170 w 1361"/>
                <a:gd name="T71" fmla="*/ 907 h 1361"/>
                <a:gd name="T72" fmla="*/ 170 w 1361"/>
                <a:gd name="T73" fmla="*/ 964 h 1361"/>
                <a:gd name="T74" fmla="*/ 114 w 1361"/>
                <a:gd name="T75" fmla="*/ 964 h 1361"/>
                <a:gd name="T76" fmla="*/ 114 w 1361"/>
                <a:gd name="T77" fmla="*/ 1078 h 1361"/>
                <a:gd name="T78" fmla="*/ 170 w 1361"/>
                <a:gd name="T79" fmla="*/ 1078 h 1361"/>
                <a:gd name="T80" fmla="*/ 170 w 1361"/>
                <a:gd name="T81" fmla="*/ 1248 h 1361"/>
                <a:gd name="T82" fmla="*/ 511 w 1361"/>
                <a:gd name="T83" fmla="*/ 1248 h 1361"/>
                <a:gd name="T84" fmla="*/ 511 w 1361"/>
                <a:gd name="T85" fmla="*/ 1304 h 1361"/>
                <a:gd name="T86" fmla="*/ 681 w 1361"/>
                <a:gd name="T87" fmla="*/ 1304 h 1361"/>
                <a:gd name="T88" fmla="*/ 681 w 1361"/>
                <a:gd name="T89" fmla="*/ 1361 h 1361"/>
                <a:gd name="T90" fmla="*/ 737 w 1361"/>
                <a:gd name="T91" fmla="*/ 1361 h 1361"/>
                <a:gd name="T92" fmla="*/ 737 w 1361"/>
                <a:gd name="T93" fmla="*/ 1304 h 1361"/>
                <a:gd name="T94" fmla="*/ 964 w 1361"/>
                <a:gd name="T95" fmla="*/ 1304 h 1361"/>
                <a:gd name="T96" fmla="*/ 964 w 1361"/>
                <a:gd name="T97" fmla="*/ 1191 h 1361"/>
                <a:gd name="T98" fmla="*/ 908 w 1361"/>
                <a:gd name="T99" fmla="*/ 1191 h 1361"/>
                <a:gd name="T100" fmla="*/ 908 w 1361"/>
                <a:gd name="T101" fmla="*/ 964 h 1361"/>
                <a:gd name="T102" fmla="*/ 1078 w 1361"/>
                <a:gd name="T103" fmla="*/ 964 h 1361"/>
                <a:gd name="T104" fmla="*/ 1078 w 1361"/>
                <a:gd name="T105" fmla="*/ 907 h 1361"/>
                <a:gd name="T106" fmla="*/ 1361 w 1361"/>
                <a:gd name="T107" fmla="*/ 907 h 1361"/>
                <a:gd name="T108" fmla="*/ 1361 w 1361"/>
                <a:gd name="T109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61" h="1361">
                  <a:moveTo>
                    <a:pt x="1361" y="737"/>
                  </a:moveTo>
                  <a:lnTo>
                    <a:pt x="1248" y="737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170" y="1078"/>
                  </a:lnTo>
                  <a:lnTo>
                    <a:pt x="170" y="1248"/>
                  </a:lnTo>
                  <a:lnTo>
                    <a:pt x="511" y="1248"/>
                  </a:lnTo>
                  <a:lnTo>
                    <a:pt x="511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8" y="1191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361" y="907"/>
                  </a:lnTo>
                  <a:lnTo>
                    <a:pt x="1361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4" name="Freeform 58">
              <a:extLst>
                <a:ext uri="{FF2B5EF4-FFF2-40B4-BE49-F238E27FC236}">
                  <a16:creationId xmlns:a16="http://schemas.microsoft.com/office/drawing/2014/main" id="{672B589F-AFAE-41F2-8908-8AA95D4D8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1021" cy="1474"/>
            </a:xfrm>
            <a:custGeom>
              <a:avLst/>
              <a:gdLst>
                <a:gd name="T0" fmla="*/ 0 w 1021"/>
                <a:gd name="T1" fmla="*/ 907 h 1474"/>
                <a:gd name="T2" fmla="*/ 0 w 1021"/>
                <a:gd name="T3" fmla="*/ 681 h 1474"/>
                <a:gd name="T4" fmla="*/ 227 w 1021"/>
                <a:gd name="T5" fmla="*/ 681 h 1474"/>
                <a:gd name="T6" fmla="*/ 227 w 1021"/>
                <a:gd name="T7" fmla="*/ 737 h 1474"/>
                <a:gd name="T8" fmla="*/ 454 w 1021"/>
                <a:gd name="T9" fmla="*/ 737 h 1474"/>
                <a:gd name="T10" fmla="*/ 454 w 1021"/>
                <a:gd name="T11" fmla="*/ 567 h 1474"/>
                <a:gd name="T12" fmla="*/ 397 w 1021"/>
                <a:gd name="T13" fmla="*/ 567 h 1474"/>
                <a:gd name="T14" fmla="*/ 397 w 1021"/>
                <a:gd name="T15" fmla="*/ 454 h 1474"/>
                <a:gd name="T16" fmla="*/ 454 w 1021"/>
                <a:gd name="T17" fmla="*/ 454 h 1474"/>
                <a:gd name="T18" fmla="*/ 454 w 1021"/>
                <a:gd name="T19" fmla="*/ 284 h 1474"/>
                <a:gd name="T20" fmla="*/ 510 w 1021"/>
                <a:gd name="T21" fmla="*/ 284 h 1474"/>
                <a:gd name="T22" fmla="*/ 510 w 1021"/>
                <a:gd name="T23" fmla="*/ 227 h 1474"/>
                <a:gd name="T24" fmla="*/ 681 w 1021"/>
                <a:gd name="T25" fmla="*/ 227 h 1474"/>
                <a:gd name="T26" fmla="*/ 681 w 1021"/>
                <a:gd name="T27" fmla="*/ 170 h 1474"/>
                <a:gd name="T28" fmla="*/ 737 w 1021"/>
                <a:gd name="T29" fmla="*/ 170 h 1474"/>
                <a:gd name="T30" fmla="*/ 737 w 1021"/>
                <a:gd name="T31" fmla="*/ 57 h 1474"/>
                <a:gd name="T32" fmla="*/ 907 w 1021"/>
                <a:gd name="T33" fmla="*/ 57 h 1474"/>
                <a:gd name="T34" fmla="*/ 907 w 1021"/>
                <a:gd name="T35" fmla="*/ 0 h 1474"/>
                <a:gd name="T36" fmla="*/ 1021 w 1021"/>
                <a:gd name="T37" fmla="*/ 0 h 1474"/>
                <a:gd name="T38" fmla="*/ 1021 w 1021"/>
                <a:gd name="T39" fmla="*/ 227 h 1474"/>
                <a:gd name="T40" fmla="*/ 964 w 1021"/>
                <a:gd name="T41" fmla="*/ 227 h 1474"/>
                <a:gd name="T42" fmla="*/ 964 w 1021"/>
                <a:gd name="T43" fmla="*/ 397 h 1474"/>
                <a:gd name="T44" fmla="*/ 1021 w 1021"/>
                <a:gd name="T45" fmla="*/ 397 h 1474"/>
                <a:gd name="T46" fmla="*/ 1021 w 1021"/>
                <a:gd name="T47" fmla="*/ 681 h 1474"/>
                <a:gd name="T48" fmla="*/ 964 w 1021"/>
                <a:gd name="T49" fmla="*/ 681 h 1474"/>
                <a:gd name="T50" fmla="*/ 964 w 1021"/>
                <a:gd name="T51" fmla="*/ 794 h 1474"/>
                <a:gd name="T52" fmla="*/ 907 w 1021"/>
                <a:gd name="T53" fmla="*/ 794 h 1474"/>
                <a:gd name="T54" fmla="*/ 907 w 1021"/>
                <a:gd name="T55" fmla="*/ 1021 h 1474"/>
                <a:gd name="T56" fmla="*/ 964 w 1021"/>
                <a:gd name="T57" fmla="*/ 1021 h 1474"/>
                <a:gd name="T58" fmla="*/ 964 w 1021"/>
                <a:gd name="T59" fmla="*/ 1077 h 1474"/>
                <a:gd name="T60" fmla="*/ 907 w 1021"/>
                <a:gd name="T61" fmla="*/ 1077 h 1474"/>
                <a:gd name="T62" fmla="*/ 907 w 1021"/>
                <a:gd name="T63" fmla="*/ 1134 h 1474"/>
                <a:gd name="T64" fmla="*/ 851 w 1021"/>
                <a:gd name="T65" fmla="*/ 1134 h 1474"/>
                <a:gd name="T66" fmla="*/ 851 w 1021"/>
                <a:gd name="T67" fmla="*/ 1191 h 1474"/>
                <a:gd name="T68" fmla="*/ 794 w 1021"/>
                <a:gd name="T69" fmla="*/ 1191 h 1474"/>
                <a:gd name="T70" fmla="*/ 794 w 1021"/>
                <a:gd name="T71" fmla="*/ 1248 h 1474"/>
                <a:gd name="T72" fmla="*/ 737 w 1021"/>
                <a:gd name="T73" fmla="*/ 1248 h 1474"/>
                <a:gd name="T74" fmla="*/ 737 w 1021"/>
                <a:gd name="T75" fmla="*/ 1304 h 1474"/>
                <a:gd name="T76" fmla="*/ 624 w 1021"/>
                <a:gd name="T77" fmla="*/ 1304 h 1474"/>
                <a:gd name="T78" fmla="*/ 624 w 1021"/>
                <a:gd name="T79" fmla="*/ 1418 h 1474"/>
                <a:gd name="T80" fmla="*/ 397 w 1021"/>
                <a:gd name="T81" fmla="*/ 1418 h 1474"/>
                <a:gd name="T82" fmla="*/ 397 w 1021"/>
                <a:gd name="T83" fmla="*/ 1474 h 1474"/>
                <a:gd name="T84" fmla="*/ 340 w 1021"/>
                <a:gd name="T85" fmla="*/ 1474 h 1474"/>
                <a:gd name="T86" fmla="*/ 340 w 1021"/>
                <a:gd name="T87" fmla="*/ 1418 h 1474"/>
                <a:gd name="T88" fmla="*/ 170 w 1021"/>
                <a:gd name="T89" fmla="*/ 1418 h 1474"/>
                <a:gd name="T90" fmla="*/ 170 w 1021"/>
                <a:gd name="T91" fmla="*/ 1248 h 1474"/>
                <a:gd name="T92" fmla="*/ 114 w 1021"/>
                <a:gd name="T93" fmla="*/ 1248 h 1474"/>
                <a:gd name="T94" fmla="*/ 114 w 1021"/>
                <a:gd name="T95" fmla="*/ 1191 h 1474"/>
                <a:gd name="T96" fmla="*/ 170 w 1021"/>
                <a:gd name="T97" fmla="*/ 1191 h 1474"/>
                <a:gd name="T98" fmla="*/ 170 w 1021"/>
                <a:gd name="T99" fmla="*/ 1134 h 1474"/>
                <a:gd name="T100" fmla="*/ 114 w 1021"/>
                <a:gd name="T101" fmla="*/ 1134 h 1474"/>
                <a:gd name="T102" fmla="*/ 114 w 1021"/>
                <a:gd name="T103" fmla="*/ 1077 h 1474"/>
                <a:gd name="T104" fmla="*/ 57 w 1021"/>
                <a:gd name="T105" fmla="*/ 1077 h 1474"/>
                <a:gd name="T106" fmla="*/ 57 w 1021"/>
                <a:gd name="T107" fmla="*/ 964 h 1474"/>
                <a:gd name="T108" fmla="*/ 0 w 1021"/>
                <a:gd name="T109" fmla="*/ 964 h 1474"/>
                <a:gd name="T110" fmla="*/ 0 w 1021"/>
                <a:gd name="T111" fmla="*/ 90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474">
                  <a:moveTo>
                    <a:pt x="0" y="907"/>
                  </a:moveTo>
                  <a:lnTo>
                    <a:pt x="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170" y="1418"/>
                  </a:lnTo>
                  <a:lnTo>
                    <a:pt x="170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5" name="Freeform 59">
              <a:extLst>
                <a:ext uri="{FF2B5EF4-FFF2-40B4-BE49-F238E27FC236}">
                  <a16:creationId xmlns:a16="http://schemas.microsoft.com/office/drawing/2014/main" id="{F1ADAA05-F2DD-4D5C-A5B0-654E4E110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59"/>
              <a:ext cx="1814" cy="1418"/>
            </a:xfrm>
            <a:custGeom>
              <a:avLst/>
              <a:gdLst>
                <a:gd name="T0" fmla="*/ 1190 w 1814"/>
                <a:gd name="T1" fmla="*/ 1304 h 1418"/>
                <a:gd name="T2" fmla="*/ 1020 w 1814"/>
                <a:gd name="T3" fmla="*/ 1361 h 1418"/>
                <a:gd name="T4" fmla="*/ 964 w 1814"/>
                <a:gd name="T5" fmla="*/ 1304 h 1418"/>
                <a:gd name="T6" fmla="*/ 907 w 1814"/>
                <a:gd name="T7" fmla="*/ 1247 h 1418"/>
                <a:gd name="T8" fmla="*/ 850 w 1814"/>
                <a:gd name="T9" fmla="*/ 1191 h 1418"/>
                <a:gd name="T10" fmla="*/ 510 w 1814"/>
                <a:gd name="T11" fmla="*/ 1134 h 1418"/>
                <a:gd name="T12" fmla="*/ 226 w 1814"/>
                <a:gd name="T13" fmla="*/ 1247 h 1418"/>
                <a:gd name="T14" fmla="*/ 56 w 1814"/>
                <a:gd name="T15" fmla="*/ 1191 h 1418"/>
                <a:gd name="T16" fmla="*/ 0 w 1814"/>
                <a:gd name="T17" fmla="*/ 851 h 1418"/>
                <a:gd name="T18" fmla="*/ 56 w 1814"/>
                <a:gd name="T19" fmla="*/ 737 h 1418"/>
                <a:gd name="T20" fmla="*/ 113 w 1814"/>
                <a:gd name="T21" fmla="*/ 624 h 1418"/>
                <a:gd name="T22" fmla="*/ 283 w 1814"/>
                <a:gd name="T23" fmla="*/ 454 h 1418"/>
                <a:gd name="T24" fmla="*/ 340 w 1814"/>
                <a:gd name="T25" fmla="*/ 397 h 1418"/>
                <a:gd name="T26" fmla="*/ 397 w 1814"/>
                <a:gd name="T27" fmla="*/ 284 h 1418"/>
                <a:gd name="T28" fmla="*/ 453 w 1814"/>
                <a:gd name="T29" fmla="*/ 57 h 1418"/>
                <a:gd name="T30" fmla="*/ 850 w 1814"/>
                <a:gd name="T31" fmla="*/ 0 h 1418"/>
                <a:gd name="T32" fmla="*/ 850 w 1814"/>
                <a:gd name="T33" fmla="*/ 113 h 1418"/>
                <a:gd name="T34" fmla="*/ 964 w 1814"/>
                <a:gd name="T35" fmla="*/ 0 h 1418"/>
                <a:gd name="T36" fmla="*/ 1020 w 1814"/>
                <a:gd name="T37" fmla="*/ 113 h 1418"/>
                <a:gd name="T38" fmla="*/ 1077 w 1814"/>
                <a:gd name="T39" fmla="*/ 227 h 1418"/>
                <a:gd name="T40" fmla="*/ 1020 w 1814"/>
                <a:gd name="T41" fmla="*/ 340 h 1418"/>
                <a:gd name="T42" fmla="*/ 964 w 1814"/>
                <a:gd name="T43" fmla="*/ 397 h 1418"/>
                <a:gd name="T44" fmla="*/ 1020 w 1814"/>
                <a:gd name="T45" fmla="*/ 454 h 1418"/>
                <a:gd name="T46" fmla="*/ 1077 w 1814"/>
                <a:gd name="T47" fmla="*/ 510 h 1418"/>
                <a:gd name="T48" fmla="*/ 1134 w 1814"/>
                <a:gd name="T49" fmla="*/ 567 h 1418"/>
                <a:gd name="T50" fmla="*/ 1190 w 1814"/>
                <a:gd name="T51" fmla="*/ 624 h 1418"/>
                <a:gd name="T52" fmla="*/ 1247 w 1814"/>
                <a:gd name="T53" fmla="*/ 737 h 1418"/>
                <a:gd name="T54" fmla="*/ 1304 w 1814"/>
                <a:gd name="T55" fmla="*/ 794 h 1418"/>
                <a:gd name="T56" fmla="*/ 1474 w 1814"/>
                <a:gd name="T57" fmla="*/ 680 h 1418"/>
                <a:gd name="T58" fmla="*/ 1701 w 1814"/>
                <a:gd name="T59" fmla="*/ 624 h 1418"/>
                <a:gd name="T60" fmla="*/ 1757 w 1814"/>
                <a:gd name="T61" fmla="*/ 737 h 1418"/>
                <a:gd name="T62" fmla="*/ 1814 w 1814"/>
                <a:gd name="T63" fmla="*/ 794 h 1418"/>
                <a:gd name="T64" fmla="*/ 1757 w 1814"/>
                <a:gd name="T65" fmla="*/ 1021 h 1418"/>
                <a:gd name="T66" fmla="*/ 1814 w 1814"/>
                <a:gd name="T67" fmla="*/ 1361 h 1418"/>
                <a:gd name="T68" fmla="*/ 1701 w 1814"/>
                <a:gd name="T69" fmla="*/ 1418 h 1418"/>
                <a:gd name="T70" fmla="*/ 1531 w 1814"/>
                <a:gd name="T71" fmla="*/ 1361 h 1418"/>
                <a:gd name="T72" fmla="*/ 1417 w 1814"/>
                <a:gd name="T73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18">
                  <a:moveTo>
                    <a:pt x="1304" y="1304"/>
                  </a:moveTo>
                  <a:lnTo>
                    <a:pt x="1190" y="1304"/>
                  </a:lnTo>
                  <a:lnTo>
                    <a:pt x="1190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56" y="119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64" y="113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304" y="737"/>
                  </a:lnTo>
                  <a:lnTo>
                    <a:pt x="1304" y="794"/>
                  </a:lnTo>
                  <a:lnTo>
                    <a:pt x="1474" y="794"/>
                  </a:lnTo>
                  <a:lnTo>
                    <a:pt x="1474" y="680"/>
                  </a:lnTo>
                  <a:lnTo>
                    <a:pt x="1701" y="680"/>
                  </a:lnTo>
                  <a:lnTo>
                    <a:pt x="1701" y="624"/>
                  </a:lnTo>
                  <a:lnTo>
                    <a:pt x="1757" y="624"/>
                  </a:lnTo>
                  <a:lnTo>
                    <a:pt x="1757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57" y="794"/>
                  </a:lnTo>
                  <a:lnTo>
                    <a:pt x="1757" y="1021"/>
                  </a:lnTo>
                  <a:lnTo>
                    <a:pt x="1814" y="102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18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304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6" name="Freeform 60">
              <a:extLst>
                <a:ext uri="{FF2B5EF4-FFF2-40B4-BE49-F238E27FC236}">
                  <a16:creationId xmlns:a16="http://schemas.microsoft.com/office/drawing/2014/main" id="{0005C431-4808-45FD-A461-B9D840E34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737 w 1134"/>
                <a:gd name="T1" fmla="*/ 57 h 1588"/>
                <a:gd name="T2" fmla="*/ 681 w 1134"/>
                <a:gd name="T3" fmla="*/ 114 h 1588"/>
                <a:gd name="T4" fmla="*/ 624 w 1134"/>
                <a:gd name="T5" fmla="*/ 170 h 1588"/>
                <a:gd name="T6" fmla="*/ 454 w 1134"/>
                <a:gd name="T7" fmla="*/ 57 h 1588"/>
                <a:gd name="T8" fmla="*/ 397 w 1134"/>
                <a:gd name="T9" fmla="*/ 114 h 1588"/>
                <a:gd name="T10" fmla="*/ 340 w 1134"/>
                <a:gd name="T11" fmla="*/ 57 h 1588"/>
                <a:gd name="T12" fmla="*/ 227 w 1134"/>
                <a:gd name="T13" fmla="*/ 0 h 1588"/>
                <a:gd name="T14" fmla="*/ 284 w 1134"/>
                <a:gd name="T15" fmla="*/ 114 h 1588"/>
                <a:gd name="T16" fmla="*/ 397 w 1134"/>
                <a:gd name="T17" fmla="*/ 227 h 1588"/>
                <a:gd name="T18" fmla="*/ 454 w 1134"/>
                <a:gd name="T19" fmla="*/ 284 h 1588"/>
                <a:gd name="T20" fmla="*/ 510 w 1134"/>
                <a:gd name="T21" fmla="*/ 397 h 1588"/>
                <a:gd name="T22" fmla="*/ 454 w 1134"/>
                <a:gd name="T23" fmla="*/ 511 h 1588"/>
                <a:gd name="T24" fmla="*/ 340 w 1134"/>
                <a:gd name="T25" fmla="*/ 567 h 1588"/>
                <a:gd name="T26" fmla="*/ 170 w 1134"/>
                <a:gd name="T27" fmla="*/ 851 h 1588"/>
                <a:gd name="T28" fmla="*/ 114 w 1134"/>
                <a:gd name="T29" fmla="*/ 964 h 1588"/>
                <a:gd name="T30" fmla="*/ 57 w 1134"/>
                <a:gd name="T31" fmla="*/ 1248 h 1588"/>
                <a:gd name="T32" fmla="*/ 0 w 1134"/>
                <a:gd name="T33" fmla="*/ 1475 h 1588"/>
                <a:gd name="T34" fmla="*/ 170 w 1134"/>
                <a:gd name="T35" fmla="*/ 1588 h 1588"/>
                <a:gd name="T36" fmla="*/ 227 w 1134"/>
                <a:gd name="T37" fmla="*/ 1531 h 1588"/>
                <a:gd name="T38" fmla="*/ 567 w 1134"/>
                <a:gd name="T39" fmla="*/ 1475 h 1588"/>
                <a:gd name="T40" fmla="*/ 624 w 1134"/>
                <a:gd name="T41" fmla="*/ 1531 h 1588"/>
                <a:gd name="T42" fmla="*/ 681 w 1134"/>
                <a:gd name="T43" fmla="*/ 1418 h 1588"/>
                <a:gd name="T44" fmla="*/ 794 w 1134"/>
                <a:gd name="T45" fmla="*/ 1361 h 1588"/>
                <a:gd name="T46" fmla="*/ 737 w 1134"/>
                <a:gd name="T47" fmla="*/ 1248 h 1588"/>
                <a:gd name="T48" fmla="*/ 681 w 1134"/>
                <a:gd name="T49" fmla="*/ 908 h 1588"/>
                <a:gd name="T50" fmla="*/ 737 w 1134"/>
                <a:gd name="T51" fmla="*/ 794 h 1588"/>
                <a:gd name="T52" fmla="*/ 794 w 1134"/>
                <a:gd name="T53" fmla="*/ 681 h 1588"/>
                <a:gd name="T54" fmla="*/ 964 w 1134"/>
                <a:gd name="T55" fmla="*/ 511 h 1588"/>
                <a:gd name="T56" fmla="*/ 1021 w 1134"/>
                <a:gd name="T57" fmla="*/ 454 h 1588"/>
                <a:gd name="T58" fmla="*/ 1078 w 1134"/>
                <a:gd name="T59" fmla="*/ 341 h 1588"/>
                <a:gd name="T60" fmla="*/ 1078 w 1134"/>
                <a:gd name="T61" fmla="*/ 114 h 1588"/>
                <a:gd name="T62" fmla="*/ 1134 w 1134"/>
                <a:gd name="T63" fmla="*/ 5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588">
                  <a:moveTo>
                    <a:pt x="1134" y="57"/>
                  </a:move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588"/>
                  </a:lnTo>
                  <a:lnTo>
                    <a:pt x="170" y="1588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5"/>
                  </a:lnTo>
                  <a:lnTo>
                    <a:pt x="567" y="1475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7" name="Rectangle 61">
              <a:extLst>
                <a:ext uri="{FF2B5EF4-FFF2-40B4-BE49-F238E27FC236}">
                  <a16:creationId xmlns:a16="http://schemas.microsoft.com/office/drawing/2014/main" id="{9C13B4EB-557E-4D98-930C-70BC1335A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5519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8" name="Freeform 62">
              <a:extLst>
                <a:ext uri="{FF2B5EF4-FFF2-40B4-BE49-F238E27FC236}">
                  <a16:creationId xmlns:a16="http://schemas.microsoft.com/office/drawing/2014/main" id="{4DCDEB20-02C2-4624-9B0D-DE7DB94B8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340 h 1985"/>
                <a:gd name="T2" fmla="*/ 511 w 1531"/>
                <a:gd name="T3" fmla="*/ 397 h 1985"/>
                <a:gd name="T4" fmla="*/ 454 w 1531"/>
                <a:gd name="T5" fmla="*/ 454 h 1985"/>
                <a:gd name="T6" fmla="*/ 397 w 1531"/>
                <a:gd name="T7" fmla="*/ 510 h 1985"/>
                <a:gd name="T8" fmla="*/ 284 w 1531"/>
                <a:gd name="T9" fmla="*/ 567 h 1985"/>
                <a:gd name="T10" fmla="*/ 227 w 1531"/>
                <a:gd name="T11" fmla="*/ 510 h 1985"/>
                <a:gd name="T12" fmla="*/ 114 w 1531"/>
                <a:gd name="T13" fmla="*/ 567 h 1985"/>
                <a:gd name="T14" fmla="*/ 0 w 1531"/>
                <a:gd name="T15" fmla="*/ 794 h 1985"/>
                <a:gd name="T16" fmla="*/ 170 w 1531"/>
                <a:gd name="T17" fmla="*/ 1134 h 1985"/>
                <a:gd name="T18" fmla="*/ 284 w 1531"/>
                <a:gd name="T19" fmla="*/ 1588 h 1985"/>
                <a:gd name="T20" fmla="*/ 454 w 1531"/>
                <a:gd name="T21" fmla="*/ 1758 h 1985"/>
                <a:gd name="T22" fmla="*/ 567 w 1531"/>
                <a:gd name="T23" fmla="*/ 1815 h 1985"/>
                <a:gd name="T24" fmla="*/ 624 w 1531"/>
                <a:gd name="T25" fmla="*/ 1928 h 1985"/>
                <a:gd name="T26" fmla="*/ 737 w 1531"/>
                <a:gd name="T27" fmla="*/ 1985 h 1985"/>
                <a:gd name="T28" fmla="*/ 851 w 1531"/>
                <a:gd name="T29" fmla="*/ 1815 h 1985"/>
                <a:gd name="T30" fmla="*/ 907 w 1531"/>
                <a:gd name="T31" fmla="*/ 1644 h 1985"/>
                <a:gd name="T32" fmla="*/ 964 w 1531"/>
                <a:gd name="T33" fmla="*/ 1474 h 1985"/>
                <a:gd name="T34" fmla="*/ 1021 w 1531"/>
                <a:gd name="T35" fmla="*/ 1304 h 1985"/>
                <a:gd name="T36" fmla="*/ 1248 w 1531"/>
                <a:gd name="T37" fmla="*/ 1191 h 1985"/>
                <a:gd name="T38" fmla="*/ 1191 w 1531"/>
                <a:gd name="T39" fmla="*/ 1134 h 1985"/>
                <a:gd name="T40" fmla="*/ 1248 w 1531"/>
                <a:gd name="T41" fmla="*/ 851 h 1985"/>
                <a:gd name="T42" fmla="*/ 1361 w 1531"/>
                <a:gd name="T43" fmla="*/ 794 h 1985"/>
                <a:gd name="T44" fmla="*/ 1531 w 1531"/>
                <a:gd name="T45" fmla="*/ 737 h 1985"/>
                <a:gd name="T46" fmla="*/ 1475 w 1531"/>
                <a:gd name="T47" fmla="*/ 680 h 1985"/>
                <a:gd name="T48" fmla="*/ 1418 w 1531"/>
                <a:gd name="T49" fmla="*/ 567 h 1985"/>
                <a:gd name="T50" fmla="*/ 1361 w 1531"/>
                <a:gd name="T51" fmla="*/ 510 h 1985"/>
                <a:gd name="T52" fmla="*/ 1304 w 1531"/>
                <a:gd name="T53" fmla="*/ 454 h 1985"/>
                <a:gd name="T54" fmla="*/ 1191 w 1531"/>
                <a:gd name="T55" fmla="*/ 397 h 1985"/>
                <a:gd name="T56" fmla="*/ 1134 w 1531"/>
                <a:gd name="T57" fmla="*/ 340 h 1985"/>
                <a:gd name="T58" fmla="*/ 1078 w 1531"/>
                <a:gd name="T59" fmla="*/ 284 h 1985"/>
                <a:gd name="T60" fmla="*/ 1021 w 1531"/>
                <a:gd name="T61" fmla="*/ 340 h 1985"/>
                <a:gd name="T62" fmla="*/ 964 w 1531"/>
                <a:gd name="T63" fmla="*/ 397 h 1985"/>
                <a:gd name="T64" fmla="*/ 907 w 1531"/>
                <a:gd name="T65" fmla="*/ 340 h 1985"/>
                <a:gd name="T66" fmla="*/ 851 w 1531"/>
                <a:gd name="T67" fmla="*/ 227 h 1985"/>
                <a:gd name="T68" fmla="*/ 794 w 1531"/>
                <a:gd name="T69" fmla="*/ 170 h 1985"/>
                <a:gd name="T70" fmla="*/ 681 w 1531"/>
                <a:gd name="T71" fmla="*/ 113 h 1985"/>
                <a:gd name="T72" fmla="*/ 624 w 1531"/>
                <a:gd name="T73" fmla="*/ 57 h 1985"/>
                <a:gd name="T74" fmla="*/ 567 w 1531"/>
                <a:gd name="T75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70" y="794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588"/>
                  </a:lnTo>
                  <a:lnTo>
                    <a:pt x="454" y="1588"/>
                  </a:lnTo>
                  <a:lnTo>
                    <a:pt x="454" y="1758"/>
                  </a:lnTo>
                  <a:lnTo>
                    <a:pt x="567" y="1758"/>
                  </a:lnTo>
                  <a:lnTo>
                    <a:pt x="567" y="1815"/>
                  </a:lnTo>
                  <a:lnTo>
                    <a:pt x="624" y="1815"/>
                  </a:lnTo>
                  <a:lnTo>
                    <a:pt x="624" y="1928"/>
                  </a:lnTo>
                  <a:lnTo>
                    <a:pt x="737" y="1928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15"/>
                  </a:lnTo>
                  <a:lnTo>
                    <a:pt x="907" y="1815"/>
                  </a:lnTo>
                  <a:lnTo>
                    <a:pt x="907" y="1644"/>
                  </a:lnTo>
                  <a:lnTo>
                    <a:pt x="964" y="1644"/>
                  </a:lnTo>
                  <a:lnTo>
                    <a:pt x="964" y="1474"/>
                  </a:lnTo>
                  <a:lnTo>
                    <a:pt x="1021" y="1474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134"/>
                  </a:lnTo>
                  <a:lnTo>
                    <a:pt x="1248" y="1134"/>
                  </a:lnTo>
                  <a:lnTo>
                    <a:pt x="1248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80"/>
                  </a:lnTo>
                  <a:lnTo>
                    <a:pt x="1418" y="680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9" name="Freeform 63">
              <a:extLst>
                <a:ext uri="{FF2B5EF4-FFF2-40B4-BE49-F238E27FC236}">
                  <a16:creationId xmlns:a16="http://schemas.microsoft.com/office/drawing/2014/main" id="{E4015A61-5329-4F8F-8CF0-A98DD0E99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35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17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0 w 170"/>
                <a:gd name="T9" fmla="*/ 170 h 227"/>
                <a:gd name="T10" fmla="*/ 0 w 170"/>
                <a:gd name="T11" fmla="*/ 114 h 227"/>
                <a:gd name="T12" fmla="*/ 57 w 170"/>
                <a:gd name="T13" fmla="*/ 114 h 227"/>
                <a:gd name="T14" fmla="*/ 57 w 170"/>
                <a:gd name="T15" fmla="*/ 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0" name="Freeform 64">
              <a:extLst>
                <a:ext uri="{FF2B5EF4-FFF2-40B4-BE49-F238E27FC236}">
                  <a16:creationId xmlns:a16="http://schemas.microsoft.com/office/drawing/2014/main" id="{208E5CAD-974A-4412-A4B4-6FDE0A398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235"/>
              <a:ext cx="624" cy="454"/>
            </a:xfrm>
            <a:custGeom>
              <a:avLst/>
              <a:gdLst>
                <a:gd name="T0" fmla="*/ 0 w 624"/>
                <a:gd name="T1" fmla="*/ 0 h 454"/>
                <a:gd name="T2" fmla="*/ 170 w 624"/>
                <a:gd name="T3" fmla="*/ 0 h 454"/>
                <a:gd name="T4" fmla="*/ 170 w 624"/>
                <a:gd name="T5" fmla="*/ 114 h 454"/>
                <a:gd name="T6" fmla="*/ 227 w 624"/>
                <a:gd name="T7" fmla="*/ 114 h 454"/>
                <a:gd name="T8" fmla="*/ 283 w 624"/>
                <a:gd name="T9" fmla="*/ 114 h 454"/>
                <a:gd name="T10" fmla="*/ 283 w 624"/>
                <a:gd name="T11" fmla="*/ 57 h 454"/>
                <a:gd name="T12" fmla="*/ 340 w 624"/>
                <a:gd name="T13" fmla="*/ 57 h 454"/>
                <a:gd name="T14" fmla="*/ 397 w 624"/>
                <a:gd name="T15" fmla="*/ 57 h 454"/>
                <a:gd name="T16" fmla="*/ 397 w 624"/>
                <a:gd name="T17" fmla="*/ 284 h 454"/>
                <a:gd name="T18" fmla="*/ 397 w 624"/>
                <a:gd name="T19" fmla="*/ 341 h 454"/>
                <a:gd name="T20" fmla="*/ 624 w 624"/>
                <a:gd name="T21" fmla="*/ 341 h 454"/>
                <a:gd name="T22" fmla="*/ 624 w 624"/>
                <a:gd name="T23" fmla="*/ 454 h 454"/>
                <a:gd name="T24" fmla="*/ 340 w 624"/>
                <a:gd name="T25" fmla="*/ 454 h 454"/>
                <a:gd name="T26" fmla="*/ 340 w 624"/>
                <a:gd name="T27" fmla="*/ 397 h 454"/>
                <a:gd name="T28" fmla="*/ 283 w 624"/>
                <a:gd name="T29" fmla="*/ 397 h 454"/>
                <a:gd name="T30" fmla="*/ 283 w 624"/>
                <a:gd name="T31" fmla="*/ 341 h 454"/>
                <a:gd name="T32" fmla="*/ 227 w 624"/>
                <a:gd name="T33" fmla="*/ 341 h 454"/>
                <a:gd name="T34" fmla="*/ 227 w 624"/>
                <a:gd name="T35" fmla="*/ 284 h 454"/>
                <a:gd name="T36" fmla="*/ 113 w 624"/>
                <a:gd name="T37" fmla="*/ 284 h 454"/>
                <a:gd name="T38" fmla="*/ 113 w 624"/>
                <a:gd name="T39" fmla="*/ 227 h 454"/>
                <a:gd name="T40" fmla="*/ 0 w 624"/>
                <a:gd name="T41" fmla="*/ 227 h 454"/>
                <a:gd name="T42" fmla="*/ 0 w 624"/>
                <a:gd name="T4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454">
                  <a:moveTo>
                    <a:pt x="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624" y="341"/>
                  </a:lnTo>
                  <a:lnTo>
                    <a:pt x="62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55034DFA-1E1D-41F5-AC7C-210062E06315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19522" name="Group 66">
              <a:extLst>
                <a:ext uri="{FF2B5EF4-FFF2-40B4-BE49-F238E27FC236}">
                  <a16:creationId xmlns:a16="http://schemas.microsoft.com/office/drawing/2014/main" id="{977C61F8-73B5-44D3-ACA6-D33D5EA067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19523" name="WordArt 67">
                <a:extLst>
                  <a:ext uri="{FF2B5EF4-FFF2-40B4-BE49-F238E27FC236}">
                    <a16:creationId xmlns:a16="http://schemas.microsoft.com/office/drawing/2014/main" id="{DE508376-63F7-448D-BD67-5781A35030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9524" name="WordArt 68">
                <a:extLst>
                  <a:ext uri="{FF2B5EF4-FFF2-40B4-BE49-F238E27FC236}">
                    <a16:creationId xmlns:a16="http://schemas.microsoft.com/office/drawing/2014/main" id="{766FB94E-C95E-4048-8EA3-D3ED5E4FE2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19525" name="Group 69">
              <a:extLst>
                <a:ext uri="{FF2B5EF4-FFF2-40B4-BE49-F238E27FC236}">
                  <a16:creationId xmlns:a16="http://schemas.microsoft.com/office/drawing/2014/main" id="{9A24721D-8C2D-4021-859E-911A94914B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19526" name="WordArt 70">
                <a:extLst>
                  <a:ext uri="{FF2B5EF4-FFF2-40B4-BE49-F238E27FC236}">
                    <a16:creationId xmlns:a16="http://schemas.microsoft.com/office/drawing/2014/main" id="{FDB35196-3C80-4F36-B1EF-588931921D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9527" name="WordArt 71">
                <a:extLst>
                  <a:ext uri="{FF2B5EF4-FFF2-40B4-BE49-F238E27FC236}">
                    <a16:creationId xmlns:a16="http://schemas.microsoft.com/office/drawing/2014/main" id="{2A5AB41F-A324-4FE1-934E-C9008C40F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19528" name="Group 72">
              <a:extLst>
                <a:ext uri="{FF2B5EF4-FFF2-40B4-BE49-F238E27FC236}">
                  <a16:creationId xmlns:a16="http://schemas.microsoft.com/office/drawing/2014/main" id="{0E76D8CE-D61B-4412-8F9F-63090D392A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19529" name="WordArt 73">
                <a:extLst>
                  <a:ext uri="{FF2B5EF4-FFF2-40B4-BE49-F238E27FC236}">
                    <a16:creationId xmlns:a16="http://schemas.microsoft.com/office/drawing/2014/main" id="{E12DC733-0F52-4D77-84F4-EA1BD0E2BC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9530" name="WordArt 74">
                <a:extLst>
                  <a:ext uri="{FF2B5EF4-FFF2-40B4-BE49-F238E27FC236}">
                    <a16:creationId xmlns:a16="http://schemas.microsoft.com/office/drawing/2014/main" id="{34F3D450-0F7B-4AFF-89AC-4C231266E9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19531" name="Group 75">
              <a:extLst>
                <a:ext uri="{FF2B5EF4-FFF2-40B4-BE49-F238E27FC236}">
                  <a16:creationId xmlns:a16="http://schemas.microsoft.com/office/drawing/2014/main" id="{226B5BF5-2CC3-44E4-B6DA-DA26F8B809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19532" name="WordArt 76">
                <a:extLst>
                  <a:ext uri="{FF2B5EF4-FFF2-40B4-BE49-F238E27FC236}">
                    <a16:creationId xmlns:a16="http://schemas.microsoft.com/office/drawing/2014/main" id="{29402D80-545F-4CAA-A1D5-D9EF005A01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9533" name="WordArt 77">
                <a:extLst>
                  <a:ext uri="{FF2B5EF4-FFF2-40B4-BE49-F238E27FC236}">
                    <a16:creationId xmlns:a16="http://schemas.microsoft.com/office/drawing/2014/main" id="{0A2B3084-6F8B-4EE5-95E2-9475C58411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19534" name="Group 78">
              <a:extLst>
                <a:ext uri="{FF2B5EF4-FFF2-40B4-BE49-F238E27FC236}">
                  <a16:creationId xmlns:a16="http://schemas.microsoft.com/office/drawing/2014/main" id="{5A4C97A1-075D-437E-9DC9-82980FDBE0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19535" name="WordArt 79">
                <a:extLst>
                  <a:ext uri="{FF2B5EF4-FFF2-40B4-BE49-F238E27FC236}">
                    <a16:creationId xmlns:a16="http://schemas.microsoft.com/office/drawing/2014/main" id="{73D9C16E-5A97-4401-AAD3-FE774E267E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9536" name="WordArt 80">
                <a:extLst>
                  <a:ext uri="{FF2B5EF4-FFF2-40B4-BE49-F238E27FC236}">
                    <a16:creationId xmlns:a16="http://schemas.microsoft.com/office/drawing/2014/main" id="{C99BA062-E31D-4B7E-B0E2-64F49B0921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19537" name="Group 81">
              <a:extLst>
                <a:ext uri="{FF2B5EF4-FFF2-40B4-BE49-F238E27FC236}">
                  <a16:creationId xmlns:a16="http://schemas.microsoft.com/office/drawing/2014/main" id="{689204AB-999B-4FAE-AE51-F046A7629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19538" name="WordArt 82">
                <a:extLst>
                  <a:ext uri="{FF2B5EF4-FFF2-40B4-BE49-F238E27FC236}">
                    <a16:creationId xmlns:a16="http://schemas.microsoft.com/office/drawing/2014/main" id="{A686896A-7B13-4615-B441-D2731E4CF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9539" name="WordArt 83">
                <a:extLst>
                  <a:ext uri="{FF2B5EF4-FFF2-40B4-BE49-F238E27FC236}">
                    <a16:creationId xmlns:a16="http://schemas.microsoft.com/office/drawing/2014/main" id="{FD45FA87-95C4-4A5E-9888-333DA41CD2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19540" name="Group 84">
              <a:extLst>
                <a:ext uri="{FF2B5EF4-FFF2-40B4-BE49-F238E27FC236}">
                  <a16:creationId xmlns:a16="http://schemas.microsoft.com/office/drawing/2014/main" id="{8E5ACC19-8CE7-4B22-9BCC-C02175F674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19541" name="WordArt 85">
                <a:extLst>
                  <a:ext uri="{FF2B5EF4-FFF2-40B4-BE49-F238E27FC236}">
                    <a16:creationId xmlns:a16="http://schemas.microsoft.com/office/drawing/2014/main" id="{766DC5B4-3469-4EE0-9F74-CDADD5162B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9542" name="WordArt 86">
                <a:extLst>
                  <a:ext uri="{FF2B5EF4-FFF2-40B4-BE49-F238E27FC236}">
                    <a16:creationId xmlns:a16="http://schemas.microsoft.com/office/drawing/2014/main" id="{C7219D99-D206-4A49-B53E-9345CE09B2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9543" name="Group 87">
              <a:extLst>
                <a:ext uri="{FF2B5EF4-FFF2-40B4-BE49-F238E27FC236}">
                  <a16:creationId xmlns:a16="http://schemas.microsoft.com/office/drawing/2014/main" id="{997A30BE-7F45-4089-BE37-4E472C380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19544" name="WordArt 88">
                <a:extLst>
                  <a:ext uri="{FF2B5EF4-FFF2-40B4-BE49-F238E27FC236}">
                    <a16:creationId xmlns:a16="http://schemas.microsoft.com/office/drawing/2014/main" id="{273997E8-7A60-43B8-83BD-C5F6494380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9545" name="WordArt 89">
                <a:extLst>
                  <a:ext uri="{FF2B5EF4-FFF2-40B4-BE49-F238E27FC236}">
                    <a16:creationId xmlns:a16="http://schemas.microsoft.com/office/drawing/2014/main" id="{2AEAEAEC-F215-46C2-BAFB-04A3E5F698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19546" name="Group 90">
              <a:extLst>
                <a:ext uri="{FF2B5EF4-FFF2-40B4-BE49-F238E27FC236}">
                  <a16:creationId xmlns:a16="http://schemas.microsoft.com/office/drawing/2014/main" id="{795353BD-FD20-442C-A35F-F5E9401D04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19547" name="WordArt 91">
                <a:extLst>
                  <a:ext uri="{FF2B5EF4-FFF2-40B4-BE49-F238E27FC236}">
                    <a16:creationId xmlns:a16="http://schemas.microsoft.com/office/drawing/2014/main" id="{66AEE82A-21A2-4F93-BFE0-AD424757DD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9548" name="WordArt 92">
                <a:extLst>
                  <a:ext uri="{FF2B5EF4-FFF2-40B4-BE49-F238E27FC236}">
                    <a16:creationId xmlns:a16="http://schemas.microsoft.com/office/drawing/2014/main" id="{DC2B652A-FE53-4CE7-BA10-8D4CAB91C5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19549" name="Group 93">
              <a:extLst>
                <a:ext uri="{FF2B5EF4-FFF2-40B4-BE49-F238E27FC236}">
                  <a16:creationId xmlns:a16="http://schemas.microsoft.com/office/drawing/2014/main" id="{4C84D110-C2C8-45A8-83D5-BCA4F42712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19550" name="WordArt 94">
                <a:extLst>
                  <a:ext uri="{FF2B5EF4-FFF2-40B4-BE49-F238E27FC236}">
                    <a16:creationId xmlns:a16="http://schemas.microsoft.com/office/drawing/2014/main" id="{EFF674EA-B024-46EE-BBF5-12A5CB312D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9551" name="WordArt 95">
                <a:extLst>
                  <a:ext uri="{FF2B5EF4-FFF2-40B4-BE49-F238E27FC236}">
                    <a16:creationId xmlns:a16="http://schemas.microsoft.com/office/drawing/2014/main" id="{819962A3-5502-4E60-AADF-E32960C7D3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19552" name="Group 96">
              <a:extLst>
                <a:ext uri="{FF2B5EF4-FFF2-40B4-BE49-F238E27FC236}">
                  <a16:creationId xmlns:a16="http://schemas.microsoft.com/office/drawing/2014/main" id="{36148B7C-DFEE-43CA-8AE8-DB7B5CDC9F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19553" name="WordArt 97">
                <a:extLst>
                  <a:ext uri="{FF2B5EF4-FFF2-40B4-BE49-F238E27FC236}">
                    <a16:creationId xmlns:a16="http://schemas.microsoft.com/office/drawing/2014/main" id="{F9E2916A-BDEF-45C1-81F6-9CA06056BC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9554" name="WordArt 98">
                <a:extLst>
                  <a:ext uri="{FF2B5EF4-FFF2-40B4-BE49-F238E27FC236}">
                    <a16:creationId xmlns:a16="http://schemas.microsoft.com/office/drawing/2014/main" id="{EC224E1F-4783-4522-B10F-B2068F3AD5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19555" name="Group 99">
              <a:extLst>
                <a:ext uri="{FF2B5EF4-FFF2-40B4-BE49-F238E27FC236}">
                  <a16:creationId xmlns:a16="http://schemas.microsoft.com/office/drawing/2014/main" id="{2ACD36A7-DB05-4398-8050-258C313FDF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19556" name="WordArt 100">
                <a:extLst>
                  <a:ext uri="{FF2B5EF4-FFF2-40B4-BE49-F238E27FC236}">
                    <a16:creationId xmlns:a16="http://schemas.microsoft.com/office/drawing/2014/main" id="{E767A82A-1CC8-4B7F-8365-AF4056AEF0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9557" name="WordArt 101">
                <a:extLst>
                  <a:ext uri="{FF2B5EF4-FFF2-40B4-BE49-F238E27FC236}">
                    <a16:creationId xmlns:a16="http://schemas.microsoft.com/office/drawing/2014/main" id="{2A4DB4D9-4CEE-4FB2-80AD-15AB97CD7E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19558" name="Group 102">
              <a:extLst>
                <a:ext uri="{FF2B5EF4-FFF2-40B4-BE49-F238E27FC236}">
                  <a16:creationId xmlns:a16="http://schemas.microsoft.com/office/drawing/2014/main" id="{E0789D89-987B-4B77-BA23-4311735468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19559" name="WordArt 103">
                <a:extLst>
                  <a:ext uri="{FF2B5EF4-FFF2-40B4-BE49-F238E27FC236}">
                    <a16:creationId xmlns:a16="http://schemas.microsoft.com/office/drawing/2014/main" id="{F62B0BDC-33A6-4C3E-A75F-94A48B7627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9560" name="WordArt 104">
                <a:extLst>
                  <a:ext uri="{FF2B5EF4-FFF2-40B4-BE49-F238E27FC236}">
                    <a16:creationId xmlns:a16="http://schemas.microsoft.com/office/drawing/2014/main" id="{C9FAA0CC-D6AE-4641-A312-BFA1922703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19561" name="Group 105">
              <a:extLst>
                <a:ext uri="{FF2B5EF4-FFF2-40B4-BE49-F238E27FC236}">
                  <a16:creationId xmlns:a16="http://schemas.microsoft.com/office/drawing/2014/main" id="{C9E41FD2-BEC8-4B0B-84BB-AF3AE8084D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19562" name="WordArt 106">
                <a:extLst>
                  <a:ext uri="{FF2B5EF4-FFF2-40B4-BE49-F238E27FC236}">
                    <a16:creationId xmlns:a16="http://schemas.microsoft.com/office/drawing/2014/main" id="{D25BA734-8B65-4940-BF22-4666BB4113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9563" name="WordArt 107">
                <a:extLst>
                  <a:ext uri="{FF2B5EF4-FFF2-40B4-BE49-F238E27FC236}">
                    <a16:creationId xmlns:a16="http://schemas.microsoft.com/office/drawing/2014/main" id="{42BB8503-9AB6-425F-9559-BACE616AC2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19564" name="Group 108">
              <a:extLst>
                <a:ext uri="{FF2B5EF4-FFF2-40B4-BE49-F238E27FC236}">
                  <a16:creationId xmlns:a16="http://schemas.microsoft.com/office/drawing/2014/main" id="{0E9A139E-EAA4-4664-BA58-517384FD21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19565" name="WordArt 109">
                <a:extLst>
                  <a:ext uri="{FF2B5EF4-FFF2-40B4-BE49-F238E27FC236}">
                    <a16:creationId xmlns:a16="http://schemas.microsoft.com/office/drawing/2014/main" id="{73701CEA-EB9B-4A85-915C-EC55F623C7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9566" name="WordArt 110">
                <a:extLst>
                  <a:ext uri="{FF2B5EF4-FFF2-40B4-BE49-F238E27FC236}">
                    <a16:creationId xmlns:a16="http://schemas.microsoft.com/office/drawing/2014/main" id="{9D2B3E9B-3B78-429D-9426-9792F88BD0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19567" name="Group 111">
              <a:extLst>
                <a:ext uri="{FF2B5EF4-FFF2-40B4-BE49-F238E27FC236}">
                  <a16:creationId xmlns:a16="http://schemas.microsoft.com/office/drawing/2014/main" id="{FA786BB5-D318-46BB-A16C-EB0872A2FF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19568" name="WordArt 112">
                <a:extLst>
                  <a:ext uri="{FF2B5EF4-FFF2-40B4-BE49-F238E27FC236}">
                    <a16:creationId xmlns:a16="http://schemas.microsoft.com/office/drawing/2014/main" id="{1D0A2A57-54B2-4F93-8DD0-8FE3F75C5D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9569" name="WordArt 113">
                <a:extLst>
                  <a:ext uri="{FF2B5EF4-FFF2-40B4-BE49-F238E27FC236}">
                    <a16:creationId xmlns:a16="http://schemas.microsoft.com/office/drawing/2014/main" id="{D4982EF0-D36C-4B0B-A3C6-3A55A6D8C2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19570" name="Group 114">
              <a:extLst>
                <a:ext uri="{FF2B5EF4-FFF2-40B4-BE49-F238E27FC236}">
                  <a16:creationId xmlns:a16="http://schemas.microsoft.com/office/drawing/2014/main" id="{7FF9F588-6399-43A1-B5BD-3A0E51DF75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19571" name="WordArt 115">
                <a:extLst>
                  <a:ext uri="{FF2B5EF4-FFF2-40B4-BE49-F238E27FC236}">
                    <a16:creationId xmlns:a16="http://schemas.microsoft.com/office/drawing/2014/main" id="{21DD6381-4EC3-4B00-8975-1F9F97B0EE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9572" name="WordArt 116">
                <a:extLst>
                  <a:ext uri="{FF2B5EF4-FFF2-40B4-BE49-F238E27FC236}">
                    <a16:creationId xmlns:a16="http://schemas.microsoft.com/office/drawing/2014/main" id="{7F4AC15E-1C41-467E-9BCC-555785B322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19573" name="Group 117">
              <a:extLst>
                <a:ext uri="{FF2B5EF4-FFF2-40B4-BE49-F238E27FC236}">
                  <a16:creationId xmlns:a16="http://schemas.microsoft.com/office/drawing/2014/main" id="{B64CF319-87D0-4FB4-AA8D-74F26B3CF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19574" name="WordArt 118">
                <a:extLst>
                  <a:ext uri="{FF2B5EF4-FFF2-40B4-BE49-F238E27FC236}">
                    <a16:creationId xmlns:a16="http://schemas.microsoft.com/office/drawing/2014/main" id="{448F0251-E95E-4994-B8F7-D13673F9EC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9575" name="WordArt 119">
                <a:extLst>
                  <a:ext uri="{FF2B5EF4-FFF2-40B4-BE49-F238E27FC236}">
                    <a16:creationId xmlns:a16="http://schemas.microsoft.com/office/drawing/2014/main" id="{C7109EB7-DF48-450E-AA09-96A102BA10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19576" name="Group 120">
              <a:extLst>
                <a:ext uri="{FF2B5EF4-FFF2-40B4-BE49-F238E27FC236}">
                  <a16:creationId xmlns:a16="http://schemas.microsoft.com/office/drawing/2014/main" id="{5A9EF5DB-A38A-448B-8F4D-C950F9FACE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19577" name="WordArt 121">
                <a:extLst>
                  <a:ext uri="{FF2B5EF4-FFF2-40B4-BE49-F238E27FC236}">
                    <a16:creationId xmlns:a16="http://schemas.microsoft.com/office/drawing/2014/main" id="{05970905-6408-479E-9458-218962890A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9578" name="WordArt 122">
                <a:extLst>
                  <a:ext uri="{FF2B5EF4-FFF2-40B4-BE49-F238E27FC236}">
                    <a16:creationId xmlns:a16="http://schemas.microsoft.com/office/drawing/2014/main" id="{CC5FD4C9-3AFF-4535-B1EA-11D7B1E3FE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19579" name="Group 123">
              <a:extLst>
                <a:ext uri="{FF2B5EF4-FFF2-40B4-BE49-F238E27FC236}">
                  <a16:creationId xmlns:a16="http://schemas.microsoft.com/office/drawing/2014/main" id="{627482D8-5E11-4532-A838-2EAE86726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19580" name="WordArt 124">
                <a:extLst>
                  <a:ext uri="{FF2B5EF4-FFF2-40B4-BE49-F238E27FC236}">
                    <a16:creationId xmlns:a16="http://schemas.microsoft.com/office/drawing/2014/main" id="{85DBFFBA-88DD-4B77-A30A-B166525165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9581" name="WordArt 125">
                <a:extLst>
                  <a:ext uri="{FF2B5EF4-FFF2-40B4-BE49-F238E27FC236}">
                    <a16:creationId xmlns:a16="http://schemas.microsoft.com/office/drawing/2014/main" id="{8A51F4A5-5C9B-40C5-A5B6-6C03001560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19582" name="Group 126">
              <a:extLst>
                <a:ext uri="{FF2B5EF4-FFF2-40B4-BE49-F238E27FC236}">
                  <a16:creationId xmlns:a16="http://schemas.microsoft.com/office/drawing/2014/main" id="{4B091C9A-2945-46C0-9B2A-A9369EFDE1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19583" name="WordArt 127">
                <a:extLst>
                  <a:ext uri="{FF2B5EF4-FFF2-40B4-BE49-F238E27FC236}">
                    <a16:creationId xmlns:a16="http://schemas.microsoft.com/office/drawing/2014/main" id="{BF414D66-5AFF-4E85-8115-73C876BBFA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19584" name="WordArt 128">
                <a:extLst>
                  <a:ext uri="{FF2B5EF4-FFF2-40B4-BE49-F238E27FC236}">
                    <a16:creationId xmlns:a16="http://schemas.microsoft.com/office/drawing/2014/main" id="{01BFBE92-40A6-4F10-92FB-7EB5D0DE74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19585" name="Group 129">
              <a:extLst>
                <a:ext uri="{FF2B5EF4-FFF2-40B4-BE49-F238E27FC236}">
                  <a16:creationId xmlns:a16="http://schemas.microsoft.com/office/drawing/2014/main" id="{A789FD10-3C6E-4307-85AC-C5CD3F2AE5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19586" name="WordArt 130">
                <a:extLst>
                  <a:ext uri="{FF2B5EF4-FFF2-40B4-BE49-F238E27FC236}">
                    <a16:creationId xmlns:a16="http://schemas.microsoft.com/office/drawing/2014/main" id="{D88F5FC3-7F19-46A3-8F7D-B3A7223207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9587" name="WordArt 131">
                <a:extLst>
                  <a:ext uri="{FF2B5EF4-FFF2-40B4-BE49-F238E27FC236}">
                    <a16:creationId xmlns:a16="http://schemas.microsoft.com/office/drawing/2014/main" id="{7DA1B71B-47EC-4347-8F7E-702122CE87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19588" name="Group 132">
              <a:extLst>
                <a:ext uri="{FF2B5EF4-FFF2-40B4-BE49-F238E27FC236}">
                  <a16:creationId xmlns:a16="http://schemas.microsoft.com/office/drawing/2014/main" id="{825C2090-5269-4846-9293-73D774E325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19589" name="WordArt 133">
                <a:extLst>
                  <a:ext uri="{FF2B5EF4-FFF2-40B4-BE49-F238E27FC236}">
                    <a16:creationId xmlns:a16="http://schemas.microsoft.com/office/drawing/2014/main" id="{05041C24-A500-454B-84FA-AAD2992B49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9590" name="WordArt 134">
                <a:extLst>
                  <a:ext uri="{FF2B5EF4-FFF2-40B4-BE49-F238E27FC236}">
                    <a16:creationId xmlns:a16="http://schemas.microsoft.com/office/drawing/2014/main" id="{5557115F-94B2-4EB6-A9E3-DA881149E4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19591" name="Group 135">
              <a:extLst>
                <a:ext uri="{FF2B5EF4-FFF2-40B4-BE49-F238E27FC236}">
                  <a16:creationId xmlns:a16="http://schemas.microsoft.com/office/drawing/2014/main" id="{2FD43C57-3572-4D2A-A7BD-9D9EE1213C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19592" name="WordArt 136">
                <a:extLst>
                  <a:ext uri="{FF2B5EF4-FFF2-40B4-BE49-F238E27FC236}">
                    <a16:creationId xmlns:a16="http://schemas.microsoft.com/office/drawing/2014/main" id="{D8FF0FDC-905B-4BFA-B234-B4D4947EB2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9593" name="WordArt 137">
                <a:extLst>
                  <a:ext uri="{FF2B5EF4-FFF2-40B4-BE49-F238E27FC236}">
                    <a16:creationId xmlns:a16="http://schemas.microsoft.com/office/drawing/2014/main" id="{B42F8CD1-BFE3-4C52-B21C-355988B5BA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19594" name="Group 138">
              <a:extLst>
                <a:ext uri="{FF2B5EF4-FFF2-40B4-BE49-F238E27FC236}">
                  <a16:creationId xmlns:a16="http://schemas.microsoft.com/office/drawing/2014/main" id="{02A4F136-4B10-4F2E-86E3-94AA6E9A48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19595" name="WordArt 139">
                <a:extLst>
                  <a:ext uri="{FF2B5EF4-FFF2-40B4-BE49-F238E27FC236}">
                    <a16:creationId xmlns:a16="http://schemas.microsoft.com/office/drawing/2014/main" id="{B57F1B06-53C9-4736-9ACD-035898AFFD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19596" name="WordArt 140">
                <a:extLst>
                  <a:ext uri="{FF2B5EF4-FFF2-40B4-BE49-F238E27FC236}">
                    <a16:creationId xmlns:a16="http://schemas.microsoft.com/office/drawing/2014/main" id="{F524DB28-9E85-4355-ACC1-3736D4598A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19597" name="Group 141">
              <a:extLst>
                <a:ext uri="{FF2B5EF4-FFF2-40B4-BE49-F238E27FC236}">
                  <a16:creationId xmlns:a16="http://schemas.microsoft.com/office/drawing/2014/main" id="{A57C956F-D5EC-41A0-8D1D-BBCF1C6EFB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19598" name="WordArt 142">
                <a:extLst>
                  <a:ext uri="{FF2B5EF4-FFF2-40B4-BE49-F238E27FC236}">
                    <a16:creationId xmlns:a16="http://schemas.microsoft.com/office/drawing/2014/main" id="{6702A0FC-9853-4360-ABDC-7DCA92F577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9599" name="WordArt 143">
                <a:extLst>
                  <a:ext uri="{FF2B5EF4-FFF2-40B4-BE49-F238E27FC236}">
                    <a16:creationId xmlns:a16="http://schemas.microsoft.com/office/drawing/2014/main" id="{A9D7F6A6-AB65-4402-95C0-967A1E44E2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19600" name="Group 144">
              <a:extLst>
                <a:ext uri="{FF2B5EF4-FFF2-40B4-BE49-F238E27FC236}">
                  <a16:creationId xmlns:a16="http://schemas.microsoft.com/office/drawing/2014/main" id="{F1BFE5DB-C1B6-4D2F-920C-079297FA9D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19601" name="WordArt 145">
                <a:extLst>
                  <a:ext uri="{FF2B5EF4-FFF2-40B4-BE49-F238E27FC236}">
                    <a16:creationId xmlns:a16="http://schemas.microsoft.com/office/drawing/2014/main" id="{CD8E7958-CBAA-4BE4-9882-E0FAE9A4C7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9602" name="WordArt 146">
                <a:extLst>
                  <a:ext uri="{FF2B5EF4-FFF2-40B4-BE49-F238E27FC236}">
                    <a16:creationId xmlns:a16="http://schemas.microsoft.com/office/drawing/2014/main" id="{4BAE831B-C9DB-402F-A7A2-162910728C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19603" name="Group 147">
              <a:extLst>
                <a:ext uri="{FF2B5EF4-FFF2-40B4-BE49-F238E27FC236}">
                  <a16:creationId xmlns:a16="http://schemas.microsoft.com/office/drawing/2014/main" id="{C6BE8597-302F-4081-8E5A-A4A6243A41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19604" name="WordArt 148">
                <a:extLst>
                  <a:ext uri="{FF2B5EF4-FFF2-40B4-BE49-F238E27FC236}">
                    <a16:creationId xmlns:a16="http://schemas.microsoft.com/office/drawing/2014/main" id="{072F54BF-E3AE-4144-B2B2-4B8D6114E7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9605" name="WordArt 149">
                <a:extLst>
                  <a:ext uri="{FF2B5EF4-FFF2-40B4-BE49-F238E27FC236}">
                    <a16:creationId xmlns:a16="http://schemas.microsoft.com/office/drawing/2014/main" id="{41676215-9669-4D77-9F99-C794FB7F44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19606" name="Group 150">
              <a:extLst>
                <a:ext uri="{FF2B5EF4-FFF2-40B4-BE49-F238E27FC236}">
                  <a16:creationId xmlns:a16="http://schemas.microsoft.com/office/drawing/2014/main" id="{36223380-F32B-40FF-92C9-1DE718714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19607" name="WordArt 151">
                <a:extLst>
                  <a:ext uri="{FF2B5EF4-FFF2-40B4-BE49-F238E27FC236}">
                    <a16:creationId xmlns:a16="http://schemas.microsoft.com/office/drawing/2014/main" id="{D9E0D50C-54AC-4EF4-BD8A-D3360E033C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9608" name="WordArt 152">
                <a:extLst>
                  <a:ext uri="{FF2B5EF4-FFF2-40B4-BE49-F238E27FC236}">
                    <a16:creationId xmlns:a16="http://schemas.microsoft.com/office/drawing/2014/main" id="{0EA1828D-4361-4228-91A7-69568AEED8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19609" name="Group 153">
              <a:extLst>
                <a:ext uri="{FF2B5EF4-FFF2-40B4-BE49-F238E27FC236}">
                  <a16:creationId xmlns:a16="http://schemas.microsoft.com/office/drawing/2014/main" id="{58FA5CC6-518A-4711-A6AA-B0F7DFA017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19610" name="WordArt 154">
                <a:extLst>
                  <a:ext uri="{FF2B5EF4-FFF2-40B4-BE49-F238E27FC236}">
                    <a16:creationId xmlns:a16="http://schemas.microsoft.com/office/drawing/2014/main" id="{109E5F89-5A66-48E1-8A88-1CD343AD9F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19611" name="WordArt 155">
                <a:extLst>
                  <a:ext uri="{FF2B5EF4-FFF2-40B4-BE49-F238E27FC236}">
                    <a16:creationId xmlns:a16="http://schemas.microsoft.com/office/drawing/2014/main" id="{BAFD071A-CBC5-4FC7-9BF6-0E28B4BBA3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19612" name="Group 156">
              <a:extLst>
                <a:ext uri="{FF2B5EF4-FFF2-40B4-BE49-F238E27FC236}">
                  <a16:creationId xmlns:a16="http://schemas.microsoft.com/office/drawing/2014/main" id="{74D6B0F7-71C0-4CEC-A550-4552C77324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19613" name="WordArt 157">
                <a:extLst>
                  <a:ext uri="{FF2B5EF4-FFF2-40B4-BE49-F238E27FC236}">
                    <a16:creationId xmlns:a16="http://schemas.microsoft.com/office/drawing/2014/main" id="{AC3770EC-9363-486D-A75D-7A62D1C512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9614" name="WordArt 158">
                <a:extLst>
                  <a:ext uri="{FF2B5EF4-FFF2-40B4-BE49-F238E27FC236}">
                    <a16:creationId xmlns:a16="http://schemas.microsoft.com/office/drawing/2014/main" id="{BD695B8C-9384-4930-AFB9-65E0202A86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19615" name="Group 159">
              <a:extLst>
                <a:ext uri="{FF2B5EF4-FFF2-40B4-BE49-F238E27FC236}">
                  <a16:creationId xmlns:a16="http://schemas.microsoft.com/office/drawing/2014/main" id="{F6A9FE18-D51F-4083-933F-B60A858A97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19616" name="WordArt 160">
                <a:extLst>
                  <a:ext uri="{FF2B5EF4-FFF2-40B4-BE49-F238E27FC236}">
                    <a16:creationId xmlns:a16="http://schemas.microsoft.com/office/drawing/2014/main" id="{F2560997-7F29-429E-A35A-9B121ED734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9617" name="WordArt 161">
                <a:extLst>
                  <a:ext uri="{FF2B5EF4-FFF2-40B4-BE49-F238E27FC236}">
                    <a16:creationId xmlns:a16="http://schemas.microsoft.com/office/drawing/2014/main" id="{FF10142D-E817-44DE-B651-FDAC6F196A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19618" name="Group 162">
              <a:extLst>
                <a:ext uri="{FF2B5EF4-FFF2-40B4-BE49-F238E27FC236}">
                  <a16:creationId xmlns:a16="http://schemas.microsoft.com/office/drawing/2014/main" id="{F84F6050-EC2F-48BF-B031-1B247EFE6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19619" name="WordArt 163">
                <a:extLst>
                  <a:ext uri="{FF2B5EF4-FFF2-40B4-BE49-F238E27FC236}">
                    <a16:creationId xmlns:a16="http://schemas.microsoft.com/office/drawing/2014/main" id="{59824FEB-43FB-4658-824B-66FCED9EA4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9620" name="WordArt 164">
                <a:extLst>
                  <a:ext uri="{FF2B5EF4-FFF2-40B4-BE49-F238E27FC236}">
                    <a16:creationId xmlns:a16="http://schemas.microsoft.com/office/drawing/2014/main" id="{85BAB6D0-6BEE-4215-BFB2-214D0F9621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19621" name="Group 165">
              <a:extLst>
                <a:ext uri="{FF2B5EF4-FFF2-40B4-BE49-F238E27FC236}">
                  <a16:creationId xmlns:a16="http://schemas.microsoft.com/office/drawing/2014/main" id="{EC5C7786-60EC-4D57-9EF2-9C2C9883D5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19622" name="WordArt 166">
                <a:extLst>
                  <a:ext uri="{FF2B5EF4-FFF2-40B4-BE49-F238E27FC236}">
                    <a16:creationId xmlns:a16="http://schemas.microsoft.com/office/drawing/2014/main" id="{FE61A39D-54FF-46E6-9C89-9E8A352AA0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9623" name="WordArt 167">
                <a:extLst>
                  <a:ext uri="{FF2B5EF4-FFF2-40B4-BE49-F238E27FC236}">
                    <a16:creationId xmlns:a16="http://schemas.microsoft.com/office/drawing/2014/main" id="{C0F19D13-17E5-40AA-B54E-5B4C8845DC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19624" name="Group 168">
              <a:extLst>
                <a:ext uri="{FF2B5EF4-FFF2-40B4-BE49-F238E27FC236}">
                  <a16:creationId xmlns:a16="http://schemas.microsoft.com/office/drawing/2014/main" id="{1E136F6B-54B1-4440-87C3-FD7930987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19625" name="WordArt 169">
                <a:extLst>
                  <a:ext uri="{FF2B5EF4-FFF2-40B4-BE49-F238E27FC236}">
                    <a16:creationId xmlns:a16="http://schemas.microsoft.com/office/drawing/2014/main" id="{5D747E32-1667-4FF5-833B-122C26B458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9626" name="WordArt 170">
                <a:extLst>
                  <a:ext uri="{FF2B5EF4-FFF2-40B4-BE49-F238E27FC236}">
                    <a16:creationId xmlns:a16="http://schemas.microsoft.com/office/drawing/2014/main" id="{706D3ADA-DC84-414F-A4F0-52AA49428C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19627" name="Group 171">
              <a:extLst>
                <a:ext uri="{FF2B5EF4-FFF2-40B4-BE49-F238E27FC236}">
                  <a16:creationId xmlns:a16="http://schemas.microsoft.com/office/drawing/2014/main" id="{3175DFC3-C3C8-473B-B069-E9C3AEB819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19628" name="WordArt 172">
                <a:extLst>
                  <a:ext uri="{FF2B5EF4-FFF2-40B4-BE49-F238E27FC236}">
                    <a16:creationId xmlns:a16="http://schemas.microsoft.com/office/drawing/2014/main" id="{1322D185-C563-416F-9919-7ABBB66447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9629" name="WordArt 173">
                <a:extLst>
                  <a:ext uri="{FF2B5EF4-FFF2-40B4-BE49-F238E27FC236}">
                    <a16:creationId xmlns:a16="http://schemas.microsoft.com/office/drawing/2014/main" id="{F78CE054-C3FA-4C29-BD71-FA9496ACD7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19630" name="Group 174">
              <a:extLst>
                <a:ext uri="{FF2B5EF4-FFF2-40B4-BE49-F238E27FC236}">
                  <a16:creationId xmlns:a16="http://schemas.microsoft.com/office/drawing/2014/main" id="{A7AF5215-7430-4B24-A797-A48F2A12C7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19631" name="WordArt 175">
                <a:extLst>
                  <a:ext uri="{FF2B5EF4-FFF2-40B4-BE49-F238E27FC236}">
                    <a16:creationId xmlns:a16="http://schemas.microsoft.com/office/drawing/2014/main" id="{854F380A-8E33-465E-92FF-2E42F305E5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19632" name="WordArt 176">
                <a:extLst>
                  <a:ext uri="{FF2B5EF4-FFF2-40B4-BE49-F238E27FC236}">
                    <a16:creationId xmlns:a16="http://schemas.microsoft.com/office/drawing/2014/main" id="{51BC5640-7A02-4DAE-8419-FA629365DE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19633" name="Group 177">
              <a:extLst>
                <a:ext uri="{FF2B5EF4-FFF2-40B4-BE49-F238E27FC236}">
                  <a16:creationId xmlns:a16="http://schemas.microsoft.com/office/drawing/2014/main" id="{AC60AAEC-CAA2-426C-89BD-CED57979EE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19634" name="WordArt 178">
                <a:extLst>
                  <a:ext uri="{FF2B5EF4-FFF2-40B4-BE49-F238E27FC236}">
                    <a16:creationId xmlns:a16="http://schemas.microsoft.com/office/drawing/2014/main" id="{1ACB8AE8-5B40-4292-BBDC-5117C4EB4D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9635" name="WordArt 179">
                <a:extLst>
                  <a:ext uri="{FF2B5EF4-FFF2-40B4-BE49-F238E27FC236}">
                    <a16:creationId xmlns:a16="http://schemas.microsoft.com/office/drawing/2014/main" id="{5935817E-3BB9-4AA8-A7C5-3E7174759D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19636" name="Group 180">
              <a:extLst>
                <a:ext uri="{FF2B5EF4-FFF2-40B4-BE49-F238E27FC236}">
                  <a16:creationId xmlns:a16="http://schemas.microsoft.com/office/drawing/2014/main" id="{C0BDA00A-D558-4038-AB80-4EB05B336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19637" name="WordArt 181">
                <a:extLst>
                  <a:ext uri="{FF2B5EF4-FFF2-40B4-BE49-F238E27FC236}">
                    <a16:creationId xmlns:a16="http://schemas.microsoft.com/office/drawing/2014/main" id="{A114AF6F-A6D2-4560-BCC8-2F3C4A7A9A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9638" name="WordArt 182">
                <a:extLst>
                  <a:ext uri="{FF2B5EF4-FFF2-40B4-BE49-F238E27FC236}">
                    <a16:creationId xmlns:a16="http://schemas.microsoft.com/office/drawing/2014/main" id="{AF64044E-D030-4522-972A-FD41CD547C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19639" name="Group 183">
              <a:extLst>
                <a:ext uri="{FF2B5EF4-FFF2-40B4-BE49-F238E27FC236}">
                  <a16:creationId xmlns:a16="http://schemas.microsoft.com/office/drawing/2014/main" id="{0B43D249-8A6A-4DBB-9ACC-34F2E73F53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19640" name="WordArt 184">
                <a:extLst>
                  <a:ext uri="{FF2B5EF4-FFF2-40B4-BE49-F238E27FC236}">
                    <a16:creationId xmlns:a16="http://schemas.microsoft.com/office/drawing/2014/main" id="{960FFC7F-AC88-4A22-BD3E-A30A39F5E4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9641" name="WordArt 185">
                <a:extLst>
                  <a:ext uri="{FF2B5EF4-FFF2-40B4-BE49-F238E27FC236}">
                    <a16:creationId xmlns:a16="http://schemas.microsoft.com/office/drawing/2014/main" id="{2C9879E5-ED07-4A11-86FC-B4542031D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19642" name="Group 186">
              <a:extLst>
                <a:ext uri="{FF2B5EF4-FFF2-40B4-BE49-F238E27FC236}">
                  <a16:creationId xmlns:a16="http://schemas.microsoft.com/office/drawing/2014/main" id="{47819C58-D548-4F39-B0F0-E2069EB5B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19643" name="WordArt 187">
                <a:extLst>
                  <a:ext uri="{FF2B5EF4-FFF2-40B4-BE49-F238E27FC236}">
                    <a16:creationId xmlns:a16="http://schemas.microsoft.com/office/drawing/2014/main" id="{8ACB20C8-642D-4CEF-8F2C-7AA169BFCD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19644" name="WordArt 188">
                <a:extLst>
                  <a:ext uri="{FF2B5EF4-FFF2-40B4-BE49-F238E27FC236}">
                    <a16:creationId xmlns:a16="http://schemas.microsoft.com/office/drawing/2014/main" id="{D92563A0-DDB3-4CFB-BC93-3728FA5755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19645" name="Group 189">
              <a:extLst>
                <a:ext uri="{FF2B5EF4-FFF2-40B4-BE49-F238E27FC236}">
                  <a16:creationId xmlns:a16="http://schemas.microsoft.com/office/drawing/2014/main" id="{EC4BF5B7-0DFA-471D-A5A5-D742F6196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19646" name="WordArt 190">
                <a:extLst>
                  <a:ext uri="{FF2B5EF4-FFF2-40B4-BE49-F238E27FC236}">
                    <a16:creationId xmlns:a16="http://schemas.microsoft.com/office/drawing/2014/main" id="{02566B04-56E2-4AC7-9F96-B4E24CDDD8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19647" name="WordArt 191">
                <a:extLst>
                  <a:ext uri="{FF2B5EF4-FFF2-40B4-BE49-F238E27FC236}">
                    <a16:creationId xmlns:a16="http://schemas.microsoft.com/office/drawing/2014/main" id="{B242A5E6-7781-4A48-9BC4-661FAE5F82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19648" name="Group 192">
              <a:extLst>
                <a:ext uri="{FF2B5EF4-FFF2-40B4-BE49-F238E27FC236}">
                  <a16:creationId xmlns:a16="http://schemas.microsoft.com/office/drawing/2014/main" id="{6B9A84AE-F97B-4197-8D72-31AE4EE7BA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19649" name="WordArt 193">
                <a:extLst>
                  <a:ext uri="{FF2B5EF4-FFF2-40B4-BE49-F238E27FC236}">
                    <a16:creationId xmlns:a16="http://schemas.microsoft.com/office/drawing/2014/main" id="{88555CEE-6F61-4BD1-BAC8-4DCDC8AD01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19650" name="WordArt 194">
                <a:extLst>
                  <a:ext uri="{FF2B5EF4-FFF2-40B4-BE49-F238E27FC236}">
                    <a16:creationId xmlns:a16="http://schemas.microsoft.com/office/drawing/2014/main" id="{CE337F21-9BF7-48EA-B132-339A887EF2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19651" name="Group 195">
              <a:extLst>
                <a:ext uri="{FF2B5EF4-FFF2-40B4-BE49-F238E27FC236}">
                  <a16:creationId xmlns:a16="http://schemas.microsoft.com/office/drawing/2014/main" id="{9344B4EA-F0AC-4A90-A968-82DC0D0F1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19652" name="WordArt 196">
                <a:extLst>
                  <a:ext uri="{FF2B5EF4-FFF2-40B4-BE49-F238E27FC236}">
                    <a16:creationId xmlns:a16="http://schemas.microsoft.com/office/drawing/2014/main" id="{D7EA2D52-D88F-414C-8BFE-BDABADBABF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19653" name="WordArt 197">
                <a:extLst>
                  <a:ext uri="{FF2B5EF4-FFF2-40B4-BE49-F238E27FC236}">
                    <a16:creationId xmlns:a16="http://schemas.microsoft.com/office/drawing/2014/main" id="{739765CB-E51F-47E3-BF17-2B918713B1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19654" name="Group 198">
              <a:extLst>
                <a:ext uri="{FF2B5EF4-FFF2-40B4-BE49-F238E27FC236}">
                  <a16:creationId xmlns:a16="http://schemas.microsoft.com/office/drawing/2014/main" id="{192CBBE7-F382-4AA2-8AAC-631D646449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19655" name="WordArt 199">
                <a:extLst>
                  <a:ext uri="{FF2B5EF4-FFF2-40B4-BE49-F238E27FC236}">
                    <a16:creationId xmlns:a16="http://schemas.microsoft.com/office/drawing/2014/main" id="{8E4F750F-0F46-4C32-B05A-26FFCE02E5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19656" name="WordArt 200">
                <a:extLst>
                  <a:ext uri="{FF2B5EF4-FFF2-40B4-BE49-F238E27FC236}">
                    <a16:creationId xmlns:a16="http://schemas.microsoft.com/office/drawing/2014/main" id="{B9B2EE2B-160A-4A9A-B215-382251978D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19657" name="Group 201">
              <a:extLst>
                <a:ext uri="{FF2B5EF4-FFF2-40B4-BE49-F238E27FC236}">
                  <a16:creationId xmlns:a16="http://schemas.microsoft.com/office/drawing/2014/main" id="{E2774617-AFA6-468C-972A-85625DA9B6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19658" name="WordArt 202">
                <a:extLst>
                  <a:ext uri="{FF2B5EF4-FFF2-40B4-BE49-F238E27FC236}">
                    <a16:creationId xmlns:a16="http://schemas.microsoft.com/office/drawing/2014/main" id="{26F544B9-7327-403E-B2DE-766F4D3C42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19659" name="WordArt 203">
                <a:extLst>
                  <a:ext uri="{FF2B5EF4-FFF2-40B4-BE49-F238E27FC236}">
                    <a16:creationId xmlns:a16="http://schemas.microsoft.com/office/drawing/2014/main" id="{7DD82817-BD0C-41AC-95ED-506CE7C34C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19660" name="Group 204">
              <a:extLst>
                <a:ext uri="{FF2B5EF4-FFF2-40B4-BE49-F238E27FC236}">
                  <a16:creationId xmlns:a16="http://schemas.microsoft.com/office/drawing/2014/main" id="{9BA42333-92C5-4801-80E5-FE1C494315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19661" name="WordArt 205">
                <a:extLst>
                  <a:ext uri="{FF2B5EF4-FFF2-40B4-BE49-F238E27FC236}">
                    <a16:creationId xmlns:a16="http://schemas.microsoft.com/office/drawing/2014/main" id="{3C937793-4A8A-4E29-A88D-52D5AB22C0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9662" name="WordArt 206">
                <a:extLst>
                  <a:ext uri="{FF2B5EF4-FFF2-40B4-BE49-F238E27FC236}">
                    <a16:creationId xmlns:a16="http://schemas.microsoft.com/office/drawing/2014/main" id="{E886A5C6-3A22-4D8F-B450-C233B90F24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9663" name="Group 207">
              <a:extLst>
                <a:ext uri="{FF2B5EF4-FFF2-40B4-BE49-F238E27FC236}">
                  <a16:creationId xmlns:a16="http://schemas.microsoft.com/office/drawing/2014/main" id="{259BA621-AF42-456A-9A0A-7028CC2C3A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19664" name="WordArt 208">
                <a:extLst>
                  <a:ext uri="{FF2B5EF4-FFF2-40B4-BE49-F238E27FC236}">
                    <a16:creationId xmlns:a16="http://schemas.microsoft.com/office/drawing/2014/main" id="{604E8480-6EE4-44B2-BAF3-F2E192F8DE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19665" name="WordArt 209">
                <a:extLst>
                  <a:ext uri="{FF2B5EF4-FFF2-40B4-BE49-F238E27FC236}">
                    <a16:creationId xmlns:a16="http://schemas.microsoft.com/office/drawing/2014/main" id="{51F3C7F4-620A-4066-BA26-52909EE573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19666" name="Group 210">
              <a:extLst>
                <a:ext uri="{FF2B5EF4-FFF2-40B4-BE49-F238E27FC236}">
                  <a16:creationId xmlns:a16="http://schemas.microsoft.com/office/drawing/2014/main" id="{3D6A146E-2FBE-4056-90D1-D1FF00BFD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19667" name="WordArt 211">
                <a:extLst>
                  <a:ext uri="{FF2B5EF4-FFF2-40B4-BE49-F238E27FC236}">
                    <a16:creationId xmlns:a16="http://schemas.microsoft.com/office/drawing/2014/main" id="{0C264E24-EA9B-4351-A85A-EDBEA4EBFD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9668" name="WordArt 212">
                <a:extLst>
                  <a:ext uri="{FF2B5EF4-FFF2-40B4-BE49-F238E27FC236}">
                    <a16:creationId xmlns:a16="http://schemas.microsoft.com/office/drawing/2014/main" id="{C0886A05-9064-49D4-88C7-73504AB237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9669" name="Group 213">
              <a:extLst>
                <a:ext uri="{FF2B5EF4-FFF2-40B4-BE49-F238E27FC236}">
                  <a16:creationId xmlns:a16="http://schemas.microsoft.com/office/drawing/2014/main" id="{B5A4B0C4-E68D-4570-83E0-A7199A7EFD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19670" name="WordArt 214">
                <a:extLst>
                  <a:ext uri="{FF2B5EF4-FFF2-40B4-BE49-F238E27FC236}">
                    <a16:creationId xmlns:a16="http://schemas.microsoft.com/office/drawing/2014/main" id="{E5563419-D8A0-43FE-9556-9077909166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9671" name="WordArt 215">
                <a:extLst>
                  <a:ext uri="{FF2B5EF4-FFF2-40B4-BE49-F238E27FC236}">
                    <a16:creationId xmlns:a16="http://schemas.microsoft.com/office/drawing/2014/main" id="{334201DB-4C1C-4DEA-968F-6B439CEB3D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9672" name="Group 216">
              <a:extLst>
                <a:ext uri="{FF2B5EF4-FFF2-40B4-BE49-F238E27FC236}">
                  <a16:creationId xmlns:a16="http://schemas.microsoft.com/office/drawing/2014/main" id="{4D7F5415-CAA9-4051-AAB1-851806A57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19673" name="WordArt 217">
                <a:extLst>
                  <a:ext uri="{FF2B5EF4-FFF2-40B4-BE49-F238E27FC236}">
                    <a16:creationId xmlns:a16="http://schemas.microsoft.com/office/drawing/2014/main" id="{23E10836-7533-4BA4-A882-A27F128740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19674" name="WordArt 218">
                <a:extLst>
                  <a:ext uri="{FF2B5EF4-FFF2-40B4-BE49-F238E27FC236}">
                    <a16:creationId xmlns:a16="http://schemas.microsoft.com/office/drawing/2014/main" id="{3A9B5660-A43A-456D-A165-02F6A97ADA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19675" name="Group 219">
              <a:extLst>
                <a:ext uri="{FF2B5EF4-FFF2-40B4-BE49-F238E27FC236}">
                  <a16:creationId xmlns:a16="http://schemas.microsoft.com/office/drawing/2014/main" id="{4FDC2E7E-35F4-49A7-9F5B-C48AE78D94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19676" name="WordArt 220">
                <a:extLst>
                  <a:ext uri="{FF2B5EF4-FFF2-40B4-BE49-F238E27FC236}">
                    <a16:creationId xmlns:a16="http://schemas.microsoft.com/office/drawing/2014/main" id="{D6802799-5D92-4EE4-AC82-A517AC608E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9677" name="WordArt 221">
                <a:extLst>
                  <a:ext uri="{FF2B5EF4-FFF2-40B4-BE49-F238E27FC236}">
                    <a16:creationId xmlns:a16="http://schemas.microsoft.com/office/drawing/2014/main" id="{50EFAE35-CD8C-4AC0-B7F0-F3E10404F0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8" name="Group 8">
            <a:extLst>
              <a:ext uri="{FF2B5EF4-FFF2-40B4-BE49-F238E27FC236}">
                <a16:creationId xmlns:a16="http://schemas.microsoft.com/office/drawing/2014/main" id="{69CA0D6C-8660-4B5A-9B5B-71A24B30202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700338" cy="2160587"/>
            <a:chOff x="5166" y="4385"/>
            <a:chExt cx="1701" cy="1361"/>
          </a:xfrm>
        </p:grpSpPr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939314BF-D7A6-4FE5-8BEB-8192B20C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952"/>
              <a:ext cx="680" cy="567"/>
            </a:xfrm>
            <a:custGeom>
              <a:avLst/>
              <a:gdLst>
                <a:gd name="T0" fmla="*/ 0 w 680"/>
                <a:gd name="T1" fmla="*/ 340 h 567"/>
                <a:gd name="T2" fmla="*/ 227 w 680"/>
                <a:gd name="T3" fmla="*/ 340 h 567"/>
                <a:gd name="T4" fmla="*/ 227 w 680"/>
                <a:gd name="T5" fmla="*/ 567 h 567"/>
                <a:gd name="T6" fmla="*/ 680 w 680"/>
                <a:gd name="T7" fmla="*/ 567 h 567"/>
                <a:gd name="T8" fmla="*/ 680 w 680"/>
                <a:gd name="T9" fmla="*/ 340 h 567"/>
                <a:gd name="T10" fmla="*/ 680 w 680"/>
                <a:gd name="T11" fmla="*/ 113 h 567"/>
                <a:gd name="T12" fmla="*/ 454 w 680"/>
                <a:gd name="T13" fmla="*/ 113 h 567"/>
                <a:gd name="T14" fmla="*/ 454 w 680"/>
                <a:gd name="T15" fmla="*/ 0 h 567"/>
                <a:gd name="T16" fmla="*/ 227 w 680"/>
                <a:gd name="T17" fmla="*/ 0 h 567"/>
                <a:gd name="T18" fmla="*/ 227 w 680"/>
                <a:gd name="T19" fmla="*/ 227 h 567"/>
                <a:gd name="T20" fmla="*/ 0 w 680"/>
                <a:gd name="T21" fmla="*/ 227 h 567"/>
                <a:gd name="T22" fmla="*/ 0 w 680"/>
                <a:gd name="T2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0" h="567">
                  <a:moveTo>
                    <a:pt x="0" y="340"/>
                  </a:moveTo>
                  <a:lnTo>
                    <a:pt x="227" y="340"/>
                  </a:lnTo>
                  <a:lnTo>
                    <a:pt x="22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7D99FDB3-448B-451D-B63F-48A41D9F4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519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0 w 340"/>
                <a:gd name="T3" fmla="*/ 227 h 227"/>
                <a:gd name="T4" fmla="*/ 340 w 340"/>
                <a:gd name="T5" fmla="*/ 227 h 227"/>
                <a:gd name="T6" fmla="*/ 340 w 340"/>
                <a:gd name="T7" fmla="*/ 113 h 227"/>
                <a:gd name="T8" fmla="*/ 226 w 340"/>
                <a:gd name="T9" fmla="*/ 113 h 227"/>
                <a:gd name="T10" fmla="*/ 226 w 340"/>
                <a:gd name="T11" fmla="*/ 0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172B2566-65A9-4227-BCD6-87D8DA29C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5292"/>
              <a:ext cx="227" cy="454"/>
            </a:xfrm>
            <a:custGeom>
              <a:avLst/>
              <a:gdLst>
                <a:gd name="T0" fmla="*/ 114 w 227"/>
                <a:gd name="T1" fmla="*/ 0 h 454"/>
                <a:gd name="T2" fmla="*/ 0 w 227"/>
                <a:gd name="T3" fmla="*/ 0 h 454"/>
                <a:gd name="T4" fmla="*/ 0 w 227"/>
                <a:gd name="T5" fmla="*/ 340 h 454"/>
                <a:gd name="T6" fmla="*/ 114 w 227"/>
                <a:gd name="T7" fmla="*/ 340 h 454"/>
                <a:gd name="T8" fmla="*/ 114 w 227"/>
                <a:gd name="T9" fmla="*/ 454 h 454"/>
                <a:gd name="T10" fmla="*/ 227 w 227"/>
                <a:gd name="T11" fmla="*/ 454 h 454"/>
                <a:gd name="T12" fmla="*/ 227 w 227"/>
                <a:gd name="T13" fmla="*/ 113 h 454"/>
                <a:gd name="T14" fmla="*/ 114 w 227"/>
                <a:gd name="T15" fmla="*/ 113 h 454"/>
                <a:gd name="T16" fmla="*/ 114 w 227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EE9E0CD3-6182-4535-B60F-AC58941FF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540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97FC3B41-1ABE-47B3-9578-ADD6BB55F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405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113 w 113"/>
                <a:gd name="T3" fmla="*/ 0 h 227"/>
                <a:gd name="T4" fmla="*/ 113 w 113"/>
                <a:gd name="T5" fmla="*/ 227 h 227"/>
                <a:gd name="T6" fmla="*/ 0 w 113"/>
                <a:gd name="T7" fmla="*/ 227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5A0BB72F-0A39-44CF-9AD5-5589375AE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292"/>
              <a:ext cx="226" cy="227"/>
            </a:xfrm>
            <a:custGeom>
              <a:avLst/>
              <a:gdLst>
                <a:gd name="T0" fmla="*/ 0 w 226"/>
                <a:gd name="T1" fmla="*/ 113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227 h 227"/>
                <a:gd name="T8" fmla="*/ 113 w 226"/>
                <a:gd name="T9" fmla="*/ 227 h 227"/>
                <a:gd name="T10" fmla="*/ 113 w 226"/>
                <a:gd name="T11" fmla="*/ 113 h 227"/>
                <a:gd name="T12" fmla="*/ 0 w 226"/>
                <a:gd name="T13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C96B62A2-77C8-41A2-B299-BAEBEF056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519"/>
              <a:ext cx="114" cy="227"/>
            </a:xfrm>
            <a:custGeom>
              <a:avLst/>
              <a:gdLst>
                <a:gd name="T0" fmla="*/ 0 w 114"/>
                <a:gd name="T1" fmla="*/ 0 h 113"/>
                <a:gd name="T2" fmla="*/ 114 w 114"/>
                <a:gd name="T3" fmla="*/ 0 h 113"/>
                <a:gd name="T4" fmla="*/ 114 w 114"/>
                <a:gd name="T5" fmla="*/ 113 h 113"/>
                <a:gd name="T6" fmla="*/ 0 w 114"/>
                <a:gd name="T7" fmla="*/ 113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1BB48870-A523-4591-992F-AB2841E90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114 h 340"/>
                <a:gd name="T8" fmla="*/ 114 w 227"/>
                <a:gd name="T9" fmla="*/ 114 h 340"/>
                <a:gd name="T10" fmla="*/ 114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44548350-1BE5-45BC-AD78-970E6F4A9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227 w 227"/>
                <a:gd name="T3" fmla="*/ 340 h 340"/>
                <a:gd name="T4" fmla="*/ 227 w 227"/>
                <a:gd name="T5" fmla="*/ 0 h 340"/>
                <a:gd name="T6" fmla="*/ 113 w 227"/>
                <a:gd name="T7" fmla="*/ 0 h 340"/>
                <a:gd name="T8" fmla="*/ 113 w 227"/>
                <a:gd name="T9" fmla="*/ 114 h 340"/>
                <a:gd name="T10" fmla="*/ 0 w 227"/>
                <a:gd name="T11" fmla="*/ 114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BEF27F88-43A5-456D-8C21-D565FF592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5065"/>
              <a:ext cx="113" cy="340"/>
            </a:xfrm>
            <a:custGeom>
              <a:avLst/>
              <a:gdLst>
                <a:gd name="T0" fmla="*/ 0 w 113"/>
                <a:gd name="T1" fmla="*/ 0 h 340"/>
                <a:gd name="T2" fmla="*/ 113 w 113"/>
                <a:gd name="T3" fmla="*/ 0 h 340"/>
                <a:gd name="T4" fmla="*/ 113 w 113"/>
                <a:gd name="T5" fmla="*/ 340 h 340"/>
                <a:gd name="T6" fmla="*/ 0 w 113"/>
                <a:gd name="T7" fmla="*/ 340 h 340"/>
                <a:gd name="T8" fmla="*/ 0 w 113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E80C6E6E-E682-4AE7-BB29-9632914FC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385"/>
              <a:ext cx="908" cy="1020"/>
            </a:xfrm>
            <a:custGeom>
              <a:avLst/>
              <a:gdLst>
                <a:gd name="T0" fmla="*/ 908 w 908"/>
                <a:gd name="T1" fmla="*/ 0 h 1020"/>
                <a:gd name="T2" fmla="*/ 794 w 908"/>
                <a:gd name="T3" fmla="*/ 0 h 1020"/>
                <a:gd name="T4" fmla="*/ 794 w 908"/>
                <a:gd name="T5" fmla="*/ 113 h 1020"/>
                <a:gd name="T6" fmla="*/ 567 w 908"/>
                <a:gd name="T7" fmla="*/ 113 h 1020"/>
                <a:gd name="T8" fmla="*/ 567 w 908"/>
                <a:gd name="T9" fmla="*/ 0 h 1020"/>
                <a:gd name="T10" fmla="*/ 341 w 908"/>
                <a:gd name="T11" fmla="*/ 0 h 1020"/>
                <a:gd name="T12" fmla="*/ 341 w 908"/>
                <a:gd name="T13" fmla="*/ 227 h 1020"/>
                <a:gd name="T14" fmla="*/ 114 w 908"/>
                <a:gd name="T15" fmla="*/ 227 h 1020"/>
                <a:gd name="T16" fmla="*/ 114 w 908"/>
                <a:gd name="T17" fmla="*/ 340 h 1020"/>
                <a:gd name="T18" fmla="*/ 0 w 908"/>
                <a:gd name="T19" fmla="*/ 340 h 1020"/>
                <a:gd name="T20" fmla="*/ 0 w 908"/>
                <a:gd name="T21" fmla="*/ 453 h 1020"/>
                <a:gd name="T22" fmla="*/ 114 w 908"/>
                <a:gd name="T23" fmla="*/ 453 h 1020"/>
                <a:gd name="T24" fmla="*/ 114 w 908"/>
                <a:gd name="T25" fmla="*/ 567 h 1020"/>
                <a:gd name="T26" fmla="*/ 0 w 908"/>
                <a:gd name="T27" fmla="*/ 567 h 1020"/>
                <a:gd name="T28" fmla="*/ 0 w 908"/>
                <a:gd name="T29" fmla="*/ 907 h 1020"/>
                <a:gd name="T30" fmla="*/ 114 w 908"/>
                <a:gd name="T31" fmla="*/ 907 h 1020"/>
                <a:gd name="T32" fmla="*/ 114 w 908"/>
                <a:gd name="T33" fmla="*/ 1020 h 1020"/>
                <a:gd name="T34" fmla="*/ 341 w 908"/>
                <a:gd name="T35" fmla="*/ 1020 h 1020"/>
                <a:gd name="T36" fmla="*/ 341 w 908"/>
                <a:gd name="T37" fmla="*/ 907 h 1020"/>
                <a:gd name="T38" fmla="*/ 567 w 908"/>
                <a:gd name="T39" fmla="*/ 907 h 1020"/>
                <a:gd name="T40" fmla="*/ 567 w 908"/>
                <a:gd name="T41" fmla="*/ 680 h 1020"/>
                <a:gd name="T42" fmla="*/ 794 w 908"/>
                <a:gd name="T43" fmla="*/ 680 h 1020"/>
                <a:gd name="T44" fmla="*/ 794 w 908"/>
                <a:gd name="T45" fmla="*/ 453 h 1020"/>
                <a:gd name="T46" fmla="*/ 681 w 908"/>
                <a:gd name="T47" fmla="*/ 453 h 1020"/>
                <a:gd name="T48" fmla="*/ 681 w 908"/>
                <a:gd name="T49" fmla="*/ 227 h 1020"/>
                <a:gd name="T50" fmla="*/ 908 w 908"/>
                <a:gd name="T51" fmla="*/ 227 h 1020"/>
                <a:gd name="T52" fmla="*/ 908 w 908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020">
                  <a:moveTo>
                    <a:pt x="90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0" name="Group 20">
            <a:extLst>
              <a:ext uri="{FF2B5EF4-FFF2-40B4-BE49-F238E27FC236}">
                <a16:creationId xmlns:a16="http://schemas.microsoft.com/office/drawing/2014/main" id="{397B9D65-2E23-4D8A-A1F2-CCC4B71FF7C3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01350" cy="8461375"/>
            <a:chOff x="630" y="302"/>
            <a:chExt cx="6804" cy="5330"/>
          </a:xfrm>
        </p:grpSpPr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688122C0-66AB-4133-8B05-0B5530435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117"/>
              <a:ext cx="1361" cy="1928"/>
            </a:xfrm>
            <a:custGeom>
              <a:avLst/>
              <a:gdLst>
                <a:gd name="T0" fmla="*/ 680 w 1361"/>
                <a:gd name="T1" fmla="*/ 0 h 1928"/>
                <a:gd name="T2" fmla="*/ 454 w 1361"/>
                <a:gd name="T3" fmla="*/ 0 h 1928"/>
                <a:gd name="T4" fmla="*/ 454 w 1361"/>
                <a:gd name="T5" fmla="*/ 113 h 1928"/>
                <a:gd name="T6" fmla="*/ 567 w 1361"/>
                <a:gd name="T7" fmla="*/ 113 h 1928"/>
                <a:gd name="T8" fmla="*/ 567 w 1361"/>
                <a:gd name="T9" fmla="*/ 227 h 1928"/>
                <a:gd name="T10" fmla="*/ 454 w 1361"/>
                <a:gd name="T11" fmla="*/ 227 h 1928"/>
                <a:gd name="T12" fmla="*/ 454 w 1361"/>
                <a:gd name="T13" fmla="*/ 340 h 1928"/>
                <a:gd name="T14" fmla="*/ 340 w 1361"/>
                <a:gd name="T15" fmla="*/ 340 h 1928"/>
                <a:gd name="T16" fmla="*/ 340 w 1361"/>
                <a:gd name="T17" fmla="*/ 453 h 1928"/>
                <a:gd name="T18" fmla="*/ 0 w 1361"/>
                <a:gd name="T19" fmla="*/ 453 h 1928"/>
                <a:gd name="T20" fmla="*/ 0 w 1361"/>
                <a:gd name="T21" fmla="*/ 680 h 1928"/>
                <a:gd name="T22" fmla="*/ 113 w 1361"/>
                <a:gd name="T23" fmla="*/ 680 h 1928"/>
                <a:gd name="T24" fmla="*/ 113 w 1361"/>
                <a:gd name="T25" fmla="*/ 1134 h 1928"/>
                <a:gd name="T26" fmla="*/ 227 w 1361"/>
                <a:gd name="T27" fmla="*/ 1134 h 1928"/>
                <a:gd name="T28" fmla="*/ 227 w 1361"/>
                <a:gd name="T29" fmla="*/ 1587 h 1928"/>
                <a:gd name="T30" fmla="*/ 454 w 1361"/>
                <a:gd name="T31" fmla="*/ 1587 h 1928"/>
                <a:gd name="T32" fmla="*/ 454 w 1361"/>
                <a:gd name="T33" fmla="*/ 1701 h 1928"/>
                <a:gd name="T34" fmla="*/ 567 w 1361"/>
                <a:gd name="T35" fmla="*/ 1701 h 1928"/>
                <a:gd name="T36" fmla="*/ 567 w 1361"/>
                <a:gd name="T37" fmla="*/ 1814 h 1928"/>
                <a:gd name="T38" fmla="*/ 680 w 1361"/>
                <a:gd name="T39" fmla="*/ 1814 h 1928"/>
                <a:gd name="T40" fmla="*/ 680 w 1361"/>
                <a:gd name="T41" fmla="*/ 1928 h 1928"/>
                <a:gd name="T42" fmla="*/ 794 w 1361"/>
                <a:gd name="T43" fmla="*/ 1928 h 1928"/>
                <a:gd name="T44" fmla="*/ 794 w 1361"/>
                <a:gd name="T45" fmla="*/ 1701 h 1928"/>
                <a:gd name="T46" fmla="*/ 907 w 1361"/>
                <a:gd name="T47" fmla="*/ 1701 h 1928"/>
                <a:gd name="T48" fmla="*/ 907 w 1361"/>
                <a:gd name="T49" fmla="*/ 1361 h 1928"/>
                <a:gd name="T50" fmla="*/ 1021 w 1361"/>
                <a:gd name="T51" fmla="*/ 1361 h 1928"/>
                <a:gd name="T52" fmla="*/ 1021 w 1361"/>
                <a:gd name="T53" fmla="*/ 1247 h 1928"/>
                <a:gd name="T54" fmla="*/ 1134 w 1361"/>
                <a:gd name="T55" fmla="*/ 1247 h 1928"/>
                <a:gd name="T56" fmla="*/ 1134 w 1361"/>
                <a:gd name="T57" fmla="*/ 907 h 1928"/>
                <a:gd name="T58" fmla="*/ 1247 w 1361"/>
                <a:gd name="T59" fmla="*/ 907 h 1928"/>
                <a:gd name="T60" fmla="*/ 1247 w 1361"/>
                <a:gd name="T61" fmla="*/ 794 h 1928"/>
                <a:gd name="T62" fmla="*/ 1361 w 1361"/>
                <a:gd name="T63" fmla="*/ 794 h 1928"/>
                <a:gd name="T64" fmla="*/ 1361 w 1361"/>
                <a:gd name="T65" fmla="*/ 453 h 1928"/>
                <a:gd name="T66" fmla="*/ 1247 w 1361"/>
                <a:gd name="T67" fmla="*/ 453 h 1928"/>
                <a:gd name="T68" fmla="*/ 1247 w 1361"/>
                <a:gd name="T69" fmla="*/ 340 h 1928"/>
                <a:gd name="T70" fmla="*/ 1134 w 1361"/>
                <a:gd name="T71" fmla="*/ 340 h 1928"/>
                <a:gd name="T72" fmla="*/ 1134 w 1361"/>
                <a:gd name="T73" fmla="*/ 227 h 1928"/>
                <a:gd name="T74" fmla="*/ 1021 w 1361"/>
                <a:gd name="T75" fmla="*/ 227 h 1928"/>
                <a:gd name="T76" fmla="*/ 1021 w 1361"/>
                <a:gd name="T77" fmla="*/ 340 h 1928"/>
                <a:gd name="T78" fmla="*/ 907 w 1361"/>
                <a:gd name="T79" fmla="*/ 340 h 1928"/>
                <a:gd name="T80" fmla="*/ 907 w 1361"/>
                <a:gd name="T81" fmla="*/ 227 h 1928"/>
                <a:gd name="T82" fmla="*/ 794 w 1361"/>
                <a:gd name="T83" fmla="*/ 227 h 1928"/>
                <a:gd name="T84" fmla="*/ 794 w 1361"/>
                <a:gd name="T85" fmla="*/ 113 h 1928"/>
                <a:gd name="T86" fmla="*/ 680 w 1361"/>
                <a:gd name="T87" fmla="*/ 113 h 1928"/>
                <a:gd name="T88" fmla="*/ 680 w 1361"/>
                <a:gd name="T8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928">
                  <a:moveTo>
                    <a:pt x="68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94" y="1928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98BCA307-C139-45D2-8C11-C6D46CA28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227 w 1134"/>
                <a:gd name="T1" fmla="*/ 1588 h 1588"/>
                <a:gd name="T2" fmla="*/ 0 w 1134"/>
                <a:gd name="T3" fmla="*/ 1588 h 1588"/>
                <a:gd name="T4" fmla="*/ 0 w 1134"/>
                <a:gd name="T5" fmla="*/ 1248 h 1588"/>
                <a:gd name="T6" fmla="*/ 114 w 1134"/>
                <a:gd name="T7" fmla="*/ 1248 h 1588"/>
                <a:gd name="T8" fmla="*/ 114 w 1134"/>
                <a:gd name="T9" fmla="*/ 908 h 1588"/>
                <a:gd name="T10" fmla="*/ 340 w 1134"/>
                <a:gd name="T11" fmla="*/ 908 h 1588"/>
                <a:gd name="T12" fmla="*/ 340 w 1134"/>
                <a:gd name="T13" fmla="*/ 567 h 1588"/>
                <a:gd name="T14" fmla="*/ 454 w 1134"/>
                <a:gd name="T15" fmla="*/ 567 h 1588"/>
                <a:gd name="T16" fmla="*/ 454 w 1134"/>
                <a:gd name="T17" fmla="*/ 227 h 1588"/>
                <a:gd name="T18" fmla="*/ 227 w 1134"/>
                <a:gd name="T19" fmla="*/ 227 h 1588"/>
                <a:gd name="T20" fmla="*/ 227 w 1134"/>
                <a:gd name="T21" fmla="*/ 0 h 1588"/>
                <a:gd name="T22" fmla="*/ 340 w 1134"/>
                <a:gd name="T23" fmla="*/ 0 h 1588"/>
                <a:gd name="T24" fmla="*/ 340 w 1134"/>
                <a:gd name="T25" fmla="*/ 114 h 1588"/>
                <a:gd name="T26" fmla="*/ 794 w 1134"/>
                <a:gd name="T27" fmla="*/ 114 h 1588"/>
                <a:gd name="T28" fmla="*/ 794 w 1134"/>
                <a:gd name="T29" fmla="*/ 0 h 1588"/>
                <a:gd name="T30" fmla="*/ 1134 w 1134"/>
                <a:gd name="T31" fmla="*/ 0 h 1588"/>
                <a:gd name="T32" fmla="*/ 1134 w 1134"/>
                <a:gd name="T33" fmla="*/ 227 h 1588"/>
                <a:gd name="T34" fmla="*/ 1021 w 1134"/>
                <a:gd name="T35" fmla="*/ 227 h 1588"/>
                <a:gd name="T36" fmla="*/ 1021 w 1134"/>
                <a:gd name="T37" fmla="*/ 454 h 1588"/>
                <a:gd name="T38" fmla="*/ 907 w 1134"/>
                <a:gd name="T39" fmla="*/ 454 h 1588"/>
                <a:gd name="T40" fmla="*/ 907 w 1134"/>
                <a:gd name="T41" fmla="*/ 567 h 1588"/>
                <a:gd name="T42" fmla="*/ 794 w 1134"/>
                <a:gd name="T43" fmla="*/ 567 h 1588"/>
                <a:gd name="T44" fmla="*/ 794 w 1134"/>
                <a:gd name="T45" fmla="*/ 794 h 1588"/>
                <a:gd name="T46" fmla="*/ 681 w 1134"/>
                <a:gd name="T47" fmla="*/ 794 h 1588"/>
                <a:gd name="T48" fmla="*/ 681 w 1134"/>
                <a:gd name="T49" fmla="*/ 908 h 1588"/>
                <a:gd name="T50" fmla="*/ 794 w 1134"/>
                <a:gd name="T51" fmla="*/ 908 h 1588"/>
                <a:gd name="T52" fmla="*/ 794 w 1134"/>
                <a:gd name="T53" fmla="*/ 1134 h 1588"/>
                <a:gd name="T54" fmla="*/ 681 w 1134"/>
                <a:gd name="T55" fmla="*/ 1134 h 1588"/>
                <a:gd name="T56" fmla="*/ 681 w 1134"/>
                <a:gd name="T57" fmla="*/ 1248 h 1588"/>
                <a:gd name="T58" fmla="*/ 794 w 1134"/>
                <a:gd name="T59" fmla="*/ 1248 h 1588"/>
                <a:gd name="T60" fmla="*/ 794 w 1134"/>
                <a:gd name="T61" fmla="*/ 1361 h 1588"/>
                <a:gd name="T62" fmla="*/ 681 w 1134"/>
                <a:gd name="T63" fmla="*/ 1361 h 1588"/>
                <a:gd name="T64" fmla="*/ 681 w 1134"/>
                <a:gd name="T65" fmla="*/ 1475 h 1588"/>
                <a:gd name="T66" fmla="*/ 227 w 1134"/>
                <a:gd name="T67" fmla="*/ 1475 h 1588"/>
                <a:gd name="T68" fmla="*/ 227 w 1134"/>
                <a:gd name="T69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227" y="1588"/>
                  </a:move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908"/>
                  </a:lnTo>
                  <a:lnTo>
                    <a:pt x="340" y="908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227" y="1475"/>
                  </a:lnTo>
                  <a:lnTo>
                    <a:pt x="227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F7EB6ED0-F4A7-4DDF-B9B3-9F71453DC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16"/>
              <a:ext cx="794" cy="1134"/>
            </a:xfrm>
            <a:custGeom>
              <a:avLst/>
              <a:gdLst>
                <a:gd name="T0" fmla="*/ 567 w 794"/>
                <a:gd name="T1" fmla="*/ 0 h 1134"/>
                <a:gd name="T2" fmla="*/ 340 w 794"/>
                <a:gd name="T3" fmla="*/ 0 h 1134"/>
                <a:gd name="T4" fmla="*/ 340 w 794"/>
                <a:gd name="T5" fmla="*/ 113 h 1134"/>
                <a:gd name="T6" fmla="*/ 0 w 794"/>
                <a:gd name="T7" fmla="*/ 113 h 1134"/>
                <a:gd name="T8" fmla="*/ 0 w 794"/>
                <a:gd name="T9" fmla="*/ 340 h 1134"/>
                <a:gd name="T10" fmla="*/ 113 w 794"/>
                <a:gd name="T11" fmla="*/ 340 h 1134"/>
                <a:gd name="T12" fmla="*/ 113 w 794"/>
                <a:gd name="T13" fmla="*/ 453 h 1134"/>
                <a:gd name="T14" fmla="*/ 113 w 794"/>
                <a:gd name="T15" fmla="*/ 794 h 1134"/>
                <a:gd name="T16" fmla="*/ 227 w 794"/>
                <a:gd name="T17" fmla="*/ 794 h 1134"/>
                <a:gd name="T18" fmla="*/ 227 w 794"/>
                <a:gd name="T19" fmla="*/ 1134 h 1134"/>
                <a:gd name="T20" fmla="*/ 454 w 794"/>
                <a:gd name="T21" fmla="*/ 1134 h 1134"/>
                <a:gd name="T22" fmla="*/ 454 w 794"/>
                <a:gd name="T23" fmla="*/ 794 h 1134"/>
                <a:gd name="T24" fmla="*/ 680 w 794"/>
                <a:gd name="T25" fmla="*/ 794 h 1134"/>
                <a:gd name="T26" fmla="*/ 680 w 794"/>
                <a:gd name="T27" fmla="*/ 453 h 1134"/>
                <a:gd name="T28" fmla="*/ 794 w 794"/>
                <a:gd name="T29" fmla="*/ 453 h 1134"/>
                <a:gd name="T30" fmla="*/ 794 w 794"/>
                <a:gd name="T31" fmla="*/ 113 h 1134"/>
                <a:gd name="T32" fmla="*/ 567 w 794"/>
                <a:gd name="T33" fmla="*/ 113 h 1134"/>
                <a:gd name="T34" fmla="*/ 567 w 794"/>
                <a:gd name="T3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13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680" y="794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443D71ED-9C00-4D36-AF6B-DAD7DAE8F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1701 w 1814"/>
                <a:gd name="T1" fmla="*/ 1475 h 1475"/>
                <a:gd name="T2" fmla="*/ 1474 w 1814"/>
                <a:gd name="T3" fmla="*/ 1475 h 1475"/>
                <a:gd name="T4" fmla="*/ 1474 w 1814"/>
                <a:gd name="T5" fmla="*/ 1361 h 1475"/>
                <a:gd name="T6" fmla="*/ 907 w 1814"/>
                <a:gd name="T7" fmla="*/ 1361 h 1475"/>
                <a:gd name="T8" fmla="*/ 907 w 1814"/>
                <a:gd name="T9" fmla="*/ 1248 h 1475"/>
                <a:gd name="T10" fmla="*/ 567 w 1814"/>
                <a:gd name="T11" fmla="*/ 1248 h 1475"/>
                <a:gd name="T12" fmla="*/ 567 w 1814"/>
                <a:gd name="T13" fmla="*/ 1361 h 1475"/>
                <a:gd name="T14" fmla="*/ 453 w 1814"/>
                <a:gd name="T15" fmla="*/ 1361 h 1475"/>
                <a:gd name="T16" fmla="*/ 453 w 1814"/>
                <a:gd name="T17" fmla="*/ 1248 h 1475"/>
                <a:gd name="T18" fmla="*/ 0 w 1814"/>
                <a:gd name="T19" fmla="*/ 1248 h 1475"/>
                <a:gd name="T20" fmla="*/ 0 w 1814"/>
                <a:gd name="T21" fmla="*/ 1134 h 1475"/>
                <a:gd name="T22" fmla="*/ 113 w 1814"/>
                <a:gd name="T23" fmla="*/ 1134 h 1475"/>
                <a:gd name="T24" fmla="*/ 113 w 1814"/>
                <a:gd name="T25" fmla="*/ 908 h 1475"/>
                <a:gd name="T26" fmla="*/ 0 w 1814"/>
                <a:gd name="T27" fmla="*/ 908 h 1475"/>
                <a:gd name="T28" fmla="*/ 0 w 1814"/>
                <a:gd name="T29" fmla="*/ 794 h 1475"/>
                <a:gd name="T30" fmla="*/ 113 w 1814"/>
                <a:gd name="T31" fmla="*/ 794 h 1475"/>
                <a:gd name="T32" fmla="*/ 113 w 1814"/>
                <a:gd name="T33" fmla="*/ 567 h 1475"/>
                <a:gd name="T34" fmla="*/ 226 w 1814"/>
                <a:gd name="T35" fmla="*/ 567 h 1475"/>
                <a:gd name="T36" fmla="*/ 226 w 1814"/>
                <a:gd name="T37" fmla="*/ 454 h 1475"/>
                <a:gd name="T38" fmla="*/ 340 w 1814"/>
                <a:gd name="T39" fmla="*/ 454 h 1475"/>
                <a:gd name="T40" fmla="*/ 340 w 1814"/>
                <a:gd name="T41" fmla="*/ 227 h 1475"/>
                <a:gd name="T42" fmla="*/ 453 w 1814"/>
                <a:gd name="T43" fmla="*/ 227 h 1475"/>
                <a:gd name="T44" fmla="*/ 453 w 1814"/>
                <a:gd name="T45" fmla="*/ 0 h 1475"/>
                <a:gd name="T46" fmla="*/ 907 w 1814"/>
                <a:gd name="T47" fmla="*/ 0 h 1475"/>
                <a:gd name="T48" fmla="*/ 907 w 1814"/>
                <a:gd name="T49" fmla="*/ 114 h 1475"/>
                <a:gd name="T50" fmla="*/ 1020 w 1814"/>
                <a:gd name="T51" fmla="*/ 114 h 1475"/>
                <a:gd name="T52" fmla="*/ 1020 w 1814"/>
                <a:gd name="T53" fmla="*/ 454 h 1475"/>
                <a:gd name="T54" fmla="*/ 1134 w 1814"/>
                <a:gd name="T55" fmla="*/ 454 h 1475"/>
                <a:gd name="T56" fmla="*/ 1134 w 1814"/>
                <a:gd name="T57" fmla="*/ 681 h 1475"/>
                <a:gd name="T58" fmla="*/ 1247 w 1814"/>
                <a:gd name="T59" fmla="*/ 681 h 1475"/>
                <a:gd name="T60" fmla="*/ 1247 w 1814"/>
                <a:gd name="T61" fmla="*/ 794 h 1475"/>
                <a:gd name="T62" fmla="*/ 1587 w 1814"/>
                <a:gd name="T63" fmla="*/ 794 h 1475"/>
                <a:gd name="T64" fmla="*/ 1587 w 1814"/>
                <a:gd name="T65" fmla="*/ 681 h 1475"/>
                <a:gd name="T66" fmla="*/ 1814 w 1814"/>
                <a:gd name="T67" fmla="*/ 681 h 1475"/>
                <a:gd name="T68" fmla="*/ 1814 w 1814"/>
                <a:gd name="T69" fmla="*/ 1361 h 1475"/>
                <a:gd name="T70" fmla="*/ 1701 w 1814"/>
                <a:gd name="T71" fmla="*/ 1361 h 1475"/>
                <a:gd name="T72" fmla="*/ 1701 w 1814"/>
                <a:gd name="T7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75">
                  <a:moveTo>
                    <a:pt x="1701" y="1475"/>
                  </a:moveTo>
                  <a:lnTo>
                    <a:pt x="1474" y="1475"/>
                  </a:lnTo>
                  <a:lnTo>
                    <a:pt x="1474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247" y="794"/>
                  </a:lnTo>
                  <a:lnTo>
                    <a:pt x="1587" y="794"/>
                  </a:lnTo>
                  <a:lnTo>
                    <a:pt x="1587" y="681"/>
                  </a:lnTo>
                  <a:lnTo>
                    <a:pt x="1814" y="68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71833F25-DD97-46F6-BAFA-AF1B48CBA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643"/>
              <a:ext cx="1021" cy="1020"/>
            </a:xfrm>
            <a:custGeom>
              <a:avLst/>
              <a:gdLst>
                <a:gd name="T0" fmla="*/ 0 w 1021"/>
                <a:gd name="T1" fmla="*/ 907 h 1020"/>
                <a:gd name="T2" fmla="*/ 227 w 1021"/>
                <a:gd name="T3" fmla="*/ 907 h 1020"/>
                <a:gd name="T4" fmla="*/ 227 w 1021"/>
                <a:gd name="T5" fmla="*/ 1020 h 1020"/>
                <a:gd name="T6" fmla="*/ 454 w 1021"/>
                <a:gd name="T7" fmla="*/ 1020 h 1020"/>
                <a:gd name="T8" fmla="*/ 454 w 1021"/>
                <a:gd name="T9" fmla="*/ 907 h 1020"/>
                <a:gd name="T10" fmla="*/ 567 w 1021"/>
                <a:gd name="T11" fmla="*/ 907 h 1020"/>
                <a:gd name="T12" fmla="*/ 567 w 1021"/>
                <a:gd name="T13" fmla="*/ 793 h 1020"/>
                <a:gd name="T14" fmla="*/ 680 w 1021"/>
                <a:gd name="T15" fmla="*/ 793 h 1020"/>
                <a:gd name="T16" fmla="*/ 680 w 1021"/>
                <a:gd name="T17" fmla="*/ 567 h 1020"/>
                <a:gd name="T18" fmla="*/ 794 w 1021"/>
                <a:gd name="T19" fmla="*/ 567 h 1020"/>
                <a:gd name="T20" fmla="*/ 794 w 1021"/>
                <a:gd name="T21" fmla="*/ 340 h 1020"/>
                <a:gd name="T22" fmla="*/ 907 w 1021"/>
                <a:gd name="T23" fmla="*/ 340 h 1020"/>
                <a:gd name="T24" fmla="*/ 907 w 1021"/>
                <a:gd name="T25" fmla="*/ 226 h 1020"/>
                <a:gd name="T26" fmla="*/ 1021 w 1021"/>
                <a:gd name="T27" fmla="*/ 226 h 1020"/>
                <a:gd name="T28" fmla="*/ 1021 w 1021"/>
                <a:gd name="T29" fmla="*/ 113 h 1020"/>
                <a:gd name="T30" fmla="*/ 907 w 1021"/>
                <a:gd name="T31" fmla="*/ 113 h 1020"/>
                <a:gd name="T32" fmla="*/ 907 w 1021"/>
                <a:gd name="T33" fmla="*/ 0 h 1020"/>
                <a:gd name="T34" fmla="*/ 794 w 1021"/>
                <a:gd name="T35" fmla="*/ 0 h 1020"/>
                <a:gd name="T36" fmla="*/ 794 w 1021"/>
                <a:gd name="T37" fmla="*/ 113 h 1020"/>
                <a:gd name="T38" fmla="*/ 680 w 1021"/>
                <a:gd name="T39" fmla="*/ 113 h 1020"/>
                <a:gd name="T40" fmla="*/ 680 w 1021"/>
                <a:gd name="T41" fmla="*/ 226 h 1020"/>
                <a:gd name="T42" fmla="*/ 567 w 1021"/>
                <a:gd name="T43" fmla="*/ 226 h 1020"/>
                <a:gd name="T44" fmla="*/ 567 w 1021"/>
                <a:gd name="T45" fmla="*/ 340 h 1020"/>
                <a:gd name="T46" fmla="*/ 454 w 1021"/>
                <a:gd name="T47" fmla="*/ 340 h 1020"/>
                <a:gd name="T48" fmla="*/ 340 w 1021"/>
                <a:gd name="T49" fmla="*/ 340 h 1020"/>
                <a:gd name="T50" fmla="*/ 340 w 1021"/>
                <a:gd name="T51" fmla="*/ 453 h 1020"/>
                <a:gd name="T52" fmla="*/ 227 w 1021"/>
                <a:gd name="T53" fmla="*/ 453 h 1020"/>
                <a:gd name="T54" fmla="*/ 227 w 1021"/>
                <a:gd name="T55" fmla="*/ 680 h 1020"/>
                <a:gd name="T56" fmla="*/ 113 w 1021"/>
                <a:gd name="T57" fmla="*/ 680 h 1020"/>
                <a:gd name="T58" fmla="*/ 113 w 1021"/>
                <a:gd name="T59" fmla="*/ 793 h 1020"/>
                <a:gd name="T60" fmla="*/ 0 w 1021"/>
                <a:gd name="T61" fmla="*/ 793 h 1020"/>
                <a:gd name="T62" fmla="*/ 0 w 1021"/>
                <a:gd name="T63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1" h="1020">
                  <a:moveTo>
                    <a:pt x="0" y="907"/>
                  </a:move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5FC74F94-9CD9-48C7-898C-52A64532A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907" cy="907"/>
            </a:xfrm>
            <a:custGeom>
              <a:avLst/>
              <a:gdLst>
                <a:gd name="T0" fmla="*/ 227 w 907"/>
                <a:gd name="T1" fmla="*/ 0 h 907"/>
                <a:gd name="T2" fmla="*/ 454 w 907"/>
                <a:gd name="T3" fmla="*/ 0 h 907"/>
                <a:gd name="T4" fmla="*/ 454 w 907"/>
                <a:gd name="T5" fmla="*/ 113 h 907"/>
                <a:gd name="T6" fmla="*/ 681 w 907"/>
                <a:gd name="T7" fmla="*/ 113 h 907"/>
                <a:gd name="T8" fmla="*/ 681 w 907"/>
                <a:gd name="T9" fmla="*/ 453 h 907"/>
                <a:gd name="T10" fmla="*/ 794 w 907"/>
                <a:gd name="T11" fmla="*/ 453 h 907"/>
                <a:gd name="T12" fmla="*/ 794 w 907"/>
                <a:gd name="T13" fmla="*/ 680 h 907"/>
                <a:gd name="T14" fmla="*/ 907 w 907"/>
                <a:gd name="T15" fmla="*/ 680 h 907"/>
                <a:gd name="T16" fmla="*/ 907 w 907"/>
                <a:gd name="T17" fmla="*/ 907 h 907"/>
                <a:gd name="T18" fmla="*/ 454 w 907"/>
                <a:gd name="T19" fmla="*/ 907 h 907"/>
                <a:gd name="T20" fmla="*/ 454 w 907"/>
                <a:gd name="T21" fmla="*/ 453 h 907"/>
                <a:gd name="T22" fmla="*/ 340 w 907"/>
                <a:gd name="T23" fmla="*/ 453 h 907"/>
                <a:gd name="T24" fmla="*/ 0 w 907"/>
                <a:gd name="T25" fmla="*/ 453 h 907"/>
                <a:gd name="T26" fmla="*/ 0 w 907"/>
                <a:gd name="T27" fmla="*/ 227 h 907"/>
                <a:gd name="T28" fmla="*/ 114 w 907"/>
                <a:gd name="T29" fmla="*/ 227 h 907"/>
                <a:gd name="T30" fmla="*/ 114 w 907"/>
                <a:gd name="T31" fmla="*/ 113 h 907"/>
                <a:gd name="T32" fmla="*/ 227 w 907"/>
                <a:gd name="T33" fmla="*/ 113 h 907"/>
                <a:gd name="T34" fmla="*/ 227 w 907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227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D4459ED1-1A52-4EEB-B6CE-74AAEB43A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03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454 h 794"/>
                <a:gd name="T10" fmla="*/ 227 w 794"/>
                <a:gd name="T11" fmla="*/ 454 h 794"/>
                <a:gd name="T12" fmla="*/ 227 w 794"/>
                <a:gd name="T13" fmla="*/ 567 h 794"/>
                <a:gd name="T14" fmla="*/ 113 w 794"/>
                <a:gd name="T15" fmla="*/ 567 h 794"/>
                <a:gd name="T16" fmla="*/ 113 w 794"/>
                <a:gd name="T17" fmla="*/ 681 h 794"/>
                <a:gd name="T18" fmla="*/ 227 w 794"/>
                <a:gd name="T19" fmla="*/ 681 h 794"/>
                <a:gd name="T20" fmla="*/ 227 w 794"/>
                <a:gd name="T21" fmla="*/ 794 h 794"/>
                <a:gd name="T22" fmla="*/ 567 w 794"/>
                <a:gd name="T23" fmla="*/ 794 h 794"/>
                <a:gd name="T24" fmla="*/ 567 w 794"/>
                <a:gd name="T25" fmla="*/ 681 h 794"/>
                <a:gd name="T26" fmla="*/ 680 w 794"/>
                <a:gd name="T27" fmla="*/ 681 h 794"/>
                <a:gd name="T28" fmla="*/ 680 w 794"/>
                <a:gd name="T29" fmla="*/ 567 h 794"/>
                <a:gd name="T30" fmla="*/ 794 w 794"/>
                <a:gd name="T31" fmla="*/ 567 h 794"/>
                <a:gd name="T32" fmla="*/ 794 w 794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FD4CF522-D936-4ECE-AC78-2C83C465C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478"/>
              <a:ext cx="567" cy="453"/>
            </a:xfrm>
            <a:custGeom>
              <a:avLst/>
              <a:gdLst>
                <a:gd name="T0" fmla="*/ 0 w 567"/>
                <a:gd name="T1" fmla="*/ 113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453 h 453"/>
                <a:gd name="T8" fmla="*/ 567 w 567"/>
                <a:gd name="T9" fmla="*/ 453 h 453"/>
                <a:gd name="T10" fmla="*/ 567 w 567"/>
                <a:gd name="T11" fmla="*/ 0 h 453"/>
                <a:gd name="T12" fmla="*/ 453 w 567"/>
                <a:gd name="T13" fmla="*/ 0 h 453"/>
                <a:gd name="T14" fmla="*/ 453 w 567"/>
                <a:gd name="T15" fmla="*/ 113 h 453"/>
                <a:gd name="T16" fmla="*/ 0 w 567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0" y="113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F455E8CA-1DEB-48A5-83FF-6CB91BEC4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134" cy="794"/>
            </a:xfrm>
            <a:custGeom>
              <a:avLst/>
              <a:gdLst>
                <a:gd name="T0" fmla="*/ 113 w 1134"/>
                <a:gd name="T1" fmla="*/ 114 h 794"/>
                <a:gd name="T2" fmla="*/ 340 w 1134"/>
                <a:gd name="T3" fmla="*/ 114 h 794"/>
                <a:gd name="T4" fmla="*/ 340 w 1134"/>
                <a:gd name="T5" fmla="*/ 340 h 794"/>
                <a:gd name="T6" fmla="*/ 794 w 1134"/>
                <a:gd name="T7" fmla="*/ 340 h 794"/>
                <a:gd name="T8" fmla="*/ 794 w 1134"/>
                <a:gd name="T9" fmla="*/ 114 h 794"/>
                <a:gd name="T10" fmla="*/ 1021 w 1134"/>
                <a:gd name="T11" fmla="*/ 114 h 794"/>
                <a:gd name="T12" fmla="*/ 1021 w 1134"/>
                <a:gd name="T13" fmla="*/ 0 h 794"/>
                <a:gd name="T14" fmla="*/ 1134 w 1134"/>
                <a:gd name="T15" fmla="*/ 0 h 794"/>
                <a:gd name="T16" fmla="*/ 1134 w 1134"/>
                <a:gd name="T17" fmla="*/ 227 h 794"/>
                <a:gd name="T18" fmla="*/ 1021 w 1134"/>
                <a:gd name="T19" fmla="*/ 227 h 794"/>
                <a:gd name="T20" fmla="*/ 1021 w 1134"/>
                <a:gd name="T21" fmla="*/ 340 h 794"/>
                <a:gd name="T22" fmla="*/ 907 w 1134"/>
                <a:gd name="T23" fmla="*/ 340 h 794"/>
                <a:gd name="T24" fmla="*/ 907 w 1134"/>
                <a:gd name="T25" fmla="*/ 454 h 794"/>
                <a:gd name="T26" fmla="*/ 794 w 1134"/>
                <a:gd name="T27" fmla="*/ 454 h 794"/>
                <a:gd name="T28" fmla="*/ 794 w 1134"/>
                <a:gd name="T29" fmla="*/ 681 h 794"/>
                <a:gd name="T30" fmla="*/ 680 w 1134"/>
                <a:gd name="T31" fmla="*/ 681 h 794"/>
                <a:gd name="T32" fmla="*/ 680 w 1134"/>
                <a:gd name="T33" fmla="*/ 794 h 794"/>
                <a:gd name="T34" fmla="*/ 340 w 1134"/>
                <a:gd name="T35" fmla="*/ 794 h 794"/>
                <a:gd name="T36" fmla="*/ 340 w 1134"/>
                <a:gd name="T37" fmla="*/ 681 h 794"/>
                <a:gd name="T38" fmla="*/ 227 w 1134"/>
                <a:gd name="T39" fmla="*/ 681 h 794"/>
                <a:gd name="T40" fmla="*/ 227 w 1134"/>
                <a:gd name="T41" fmla="*/ 567 h 794"/>
                <a:gd name="T42" fmla="*/ 0 w 1134"/>
                <a:gd name="T43" fmla="*/ 567 h 794"/>
                <a:gd name="T44" fmla="*/ 0 w 1134"/>
                <a:gd name="T45" fmla="*/ 227 h 794"/>
                <a:gd name="T46" fmla="*/ 113 w 1134"/>
                <a:gd name="T47" fmla="*/ 227 h 794"/>
                <a:gd name="T48" fmla="*/ 113 w 1134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794">
                  <a:moveTo>
                    <a:pt x="113" y="114"/>
                  </a:moveTo>
                  <a:lnTo>
                    <a:pt x="340" y="114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CFC0A6BA-E528-49B9-A34F-51CE28AF6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567" cy="1247"/>
            </a:xfrm>
            <a:custGeom>
              <a:avLst/>
              <a:gdLst>
                <a:gd name="T0" fmla="*/ 340 w 567"/>
                <a:gd name="T1" fmla="*/ 0 h 1247"/>
                <a:gd name="T2" fmla="*/ 453 w 567"/>
                <a:gd name="T3" fmla="*/ 0 h 1247"/>
                <a:gd name="T4" fmla="*/ 453 w 567"/>
                <a:gd name="T5" fmla="*/ 340 h 1247"/>
                <a:gd name="T6" fmla="*/ 567 w 567"/>
                <a:gd name="T7" fmla="*/ 340 h 1247"/>
                <a:gd name="T8" fmla="*/ 567 w 567"/>
                <a:gd name="T9" fmla="*/ 453 h 1247"/>
                <a:gd name="T10" fmla="*/ 453 w 567"/>
                <a:gd name="T11" fmla="*/ 453 h 1247"/>
                <a:gd name="T12" fmla="*/ 453 w 567"/>
                <a:gd name="T13" fmla="*/ 794 h 1247"/>
                <a:gd name="T14" fmla="*/ 567 w 567"/>
                <a:gd name="T15" fmla="*/ 794 h 1247"/>
                <a:gd name="T16" fmla="*/ 567 w 567"/>
                <a:gd name="T17" fmla="*/ 1020 h 1247"/>
                <a:gd name="T18" fmla="*/ 453 w 567"/>
                <a:gd name="T19" fmla="*/ 1020 h 1247"/>
                <a:gd name="T20" fmla="*/ 453 w 567"/>
                <a:gd name="T21" fmla="*/ 1134 h 1247"/>
                <a:gd name="T22" fmla="*/ 340 w 567"/>
                <a:gd name="T23" fmla="*/ 1134 h 1247"/>
                <a:gd name="T24" fmla="*/ 340 w 567"/>
                <a:gd name="T25" fmla="*/ 1247 h 1247"/>
                <a:gd name="T26" fmla="*/ 113 w 567"/>
                <a:gd name="T27" fmla="*/ 1247 h 1247"/>
                <a:gd name="T28" fmla="*/ 113 w 567"/>
                <a:gd name="T29" fmla="*/ 1020 h 1247"/>
                <a:gd name="T30" fmla="*/ 0 w 567"/>
                <a:gd name="T31" fmla="*/ 1020 h 1247"/>
                <a:gd name="T32" fmla="*/ 0 w 567"/>
                <a:gd name="T33" fmla="*/ 567 h 1247"/>
                <a:gd name="T34" fmla="*/ 113 w 567"/>
                <a:gd name="T35" fmla="*/ 567 h 1247"/>
                <a:gd name="T36" fmla="*/ 113 w 567"/>
                <a:gd name="T37" fmla="*/ 453 h 1247"/>
                <a:gd name="T38" fmla="*/ 227 w 567"/>
                <a:gd name="T39" fmla="*/ 453 h 1247"/>
                <a:gd name="T40" fmla="*/ 227 w 567"/>
                <a:gd name="T41" fmla="*/ 340 h 1247"/>
                <a:gd name="T42" fmla="*/ 340 w 567"/>
                <a:gd name="T43" fmla="*/ 340 h 1247"/>
                <a:gd name="T44" fmla="*/ 340 w 567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247">
                  <a:moveTo>
                    <a:pt x="34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AE70043D-9AFD-45B3-BA3C-C758A2082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70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454 h 567"/>
                <a:gd name="T4" fmla="*/ 227 w 340"/>
                <a:gd name="T5" fmla="*/ 454 h 567"/>
                <a:gd name="T6" fmla="*/ 227 w 340"/>
                <a:gd name="T7" fmla="*/ 567 h 567"/>
                <a:gd name="T8" fmla="*/ 340 w 340"/>
                <a:gd name="T9" fmla="*/ 567 h 567"/>
                <a:gd name="T10" fmla="*/ 340 w 340"/>
                <a:gd name="T11" fmla="*/ 227 h 567"/>
                <a:gd name="T12" fmla="*/ 113 w 340"/>
                <a:gd name="T13" fmla="*/ 227 h 567"/>
                <a:gd name="T14" fmla="*/ 113 w 340"/>
                <a:gd name="T15" fmla="*/ 0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D30B801D-3887-4746-A357-5A25B665A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908"/>
            </a:xfrm>
            <a:custGeom>
              <a:avLst/>
              <a:gdLst>
                <a:gd name="T0" fmla="*/ 0 w 680"/>
                <a:gd name="T1" fmla="*/ 227 h 908"/>
                <a:gd name="T2" fmla="*/ 0 w 680"/>
                <a:gd name="T3" fmla="*/ 794 h 908"/>
                <a:gd name="T4" fmla="*/ 113 w 680"/>
                <a:gd name="T5" fmla="*/ 794 h 908"/>
                <a:gd name="T6" fmla="*/ 113 w 680"/>
                <a:gd name="T7" fmla="*/ 908 h 908"/>
                <a:gd name="T8" fmla="*/ 454 w 680"/>
                <a:gd name="T9" fmla="*/ 908 h 908"/>
                <a:gd name="T10" fmla="*/ 454 w 680"/>
                <a:gd name="T11" fmla="*/ 681 h 908"/>
                <a:gd name="T12" fmla="*/ 567 w 680"/>
                <a:gd name="T13" fmla="*/ 681 h 908"/>
                <a:gd name="T14" fmla="*/ 567 w 680"/>
                <a:gd name="T15" fmla="*/ 454 h 908"/>
                <a:gd name="T16" fmla="*/ 680 w 680"/>
                <a:gd name="T17" fmla="*/ 454 h 908"/>
                <a:gd name="T18" fmla="*/ 680 w 680"/>
                <a:gd name="T19" fmla="*/ 341 h 908"/>
                <a:gd name="T20" fmla="*/ 454 w 680"/>
                <a:gd name="T21" fmla="*/ 341 h 908"/>
                <a:gd name="T22" fmla="*/ 454 w 680"/>
                <a:gd name="T23" fmla="*/ 227 h 908"/>
                <a:gd name="T24" fmla="*/ 340 w 680"/>
                <a:gd name="T25" fmla="*/ 227 h 908"/>
                <a:gd name="T26" fmla="*/ 340 w 680"/>
                <a:gd name="T27" fmla="*/ 0 h 908"/>
                <a:gd name="T28" fmla="*/ 227 w 680"/>
                <a:gd name="T29" fmla="*/ 0 h 908"/>
                <a:gd name="T30" fmla="*/ 227 w 680"/>
                <a:gd name="T31" fmla="*/ 227 h 908"/>
                <a:gd name="T32" fmla="*/ 0 w 680"/>
                <a:gd name="T33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8">
                  <a:moveTo>
                    <a:pt x="0" y="227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97C8B762-3087-42C6-82B2-8D083C7EE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838"/>
              <a:ext cx="226" cy="341"/>
            </a:xfrm>
            <a:custGeom>
              <a:avLst/>
              <a:gdLst>
                <a:gd name="T0" fmla="*/ 226 w 226"/>
                <a:gd name="T1" fmla="*/ 0 h 341"/>
                <a:gd name="T2" fmla="*/ 0 w 226"/>
                <a:gd name="T3" fmla="*/ 0 h 341"/>
                <a:gd name="T4" fmla="*/ 0 w 226"/>
                <a:gd name="T5" fmla="*/ 341 h 341"/>
                <a:gd name="T6" fmla="*/ 226 w 226"/>
                <a:gd name="T7" fmla="*/ 341 h 341"/>
                <a:gd name="T8" fmla="*/ 226 w 22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1">
                  <a:moveTo>
                    <a:pt x="226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36D27645-2E47-451B-BC2E-2F2CF33A7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952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113 w 340"/>
                <a:gd name="T7" fmla="*/ 340 h 340"/>
                <a:gd name="T8" fmla="*/ 113 w 340"/>
                <a:gd name="T9" fmla="*/ 227 h 340"/>
                <a:gd name="T10" fmla="*/ 340 w 340"/>
                <a:gd name="T11" fmla="*/ 227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7365C720-9429-49BF-A4B7-1A8D82DD5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680" cy="794"/>
            </a:xfrm>
            <a:custGeom>
              <a:avLst/>
              <a:gdLst>
                <a:gd name="T0" fmla="*/ 113 w 680"/>
                <a:gd name="T1" fmla="*/ 0 h 794"/>
                <a:gd name="T2" fmla="*/ 113 w 680"/>
                <a:gd name="T3" fmla="*/ 227 h 794"/>
                <a:gd name="T4" fmla="*/ 0 w 680"/>
                <a:gd name="T5" fmla="*/ 227 h 794"/>
                <a:gd name="T6" fmla="*/ 0 w 680"/>
                <a:gd name="T7" fmla="*/ 340 h 794"/>
                <a:gd name="T8" fmla="*/ 226 w 680"/>
                <a:gd name="T9" fmla="*/ 340 h 794"/>
                <a:gd name="T10" fmla="*/ 226 w 680"/>
                <a:gd name="T11" fmla="*/ 794 h 794"/>
                <a:gd name="T12" fmla="*/ 567 w 680"/>
                <a:gd name="T13" fmla="*/ 794 h 794"/>
                <a:gd name="T14" fmla="*/ 567 w 680"/>
                <a:gd name="T15" fmla="*/ 454 h 794"/>
                <a:gd name="T16" fmla="*/ 680 w 680"/>
                <a:gd name="T17" fmla="*/ 454 h 794"/>
                <a:gd name="T18" fmla="*/ 680 w 680"/>
                <a:gd name="T19" fmla="*/ 227 h 794"/>
                <a:gd name="T20" fmla="*/ 567 w 680"/>
                <a:gd name="T21" fmla="*/ 227 h 794"/>
                <a:gd name="T22" fmla="*/ 567 w 680"/>
                <a:gd name="T23" fmla="*/ 114 h 794"/>
                <a:gd name="T24" fmla="*/ 226 w 680"/>
                <a:gd name="T25" fmla="*/ 114 h 794"/>
                <a:gd name="T26" fmla="*/ 226 w 680"/>
                <a:gd name="T27" fmla="*/ 0 h 794"/>
                <a:gd name="T28" fmla="*/ 113 w 680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4B913617-C901-48B5-A3CF-B630C53A0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498"/>
              <a:ext cx="341" cy="340"/>
            </a:xfrm>
            <a:custGeom>
              <a:avLst/>
              <a:gdLst>
                <a:gd name="T0" fmla="*/ 341 w 341"/>
                <a:gd name="T1" fmla="*/ 114 h 340"/>
                <a:gd name="T2" fmla="*/ 227 w 341"/>
                <a:gd name="T3" fmla="*/ 114 h 340"/>
                <a:gd name="T4" fmla="*/ 227 w 341"/>
                <a:gd name="T5" fmla="*/ 0 h 340"/>
                <a:gd name="T6" fmla="*/ 114 w 341"/>
                <a:gd name="T7" fmla="*/ 0 h 340"/>
                <a:gd name="T8" fmla="*/ 114 w 341"/>
                <a:gd name="T9" fmla="*/ 114 h 340"/>
                <a:gd name="T10" fmla="*/ 0 w 341"/>
                <a:gd name="T11" fmla="*/ 114 h 340"/>
                <a:gd name="T12" fmla="*/ 0 w 341"/>
                <a:gd name="T13" fmla="*/ 340 h 340"/>
                <a:gd name="T14" fmla="*/ 114 w 341"/>
                <a:gd name="T15" fmla="*/ 340 h 340"/>
                <a:gd name="T16" fmla="*/ 114 w 341"/>
                <a:gd name="T17" fmla="*/ 227 h 340"/>
                <a:gd name="T18" fmla="*/ 341 w 341"/>
                <a:gd name="T19" fmla="*/ 227 h 340"/>
                <a:gd name="T20" fmla="*/ 341 w 34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E61108BC-53FC-4306-9879-D369421EA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364"/>
              <a:ext cx="907" cy="1701"/>
            </a:xfrm>
            <a:custGeom>
              <a:avLst/>
              <a:gdLst>
                <a:gd name="T0" fmla="*/ 0 w 907"/>
                <a:gd name="T1" fmla="*/ 1361 h 1701"/>
                <a:gd name="T2" fmla="*/ 0 w 907"/>
                <a:gd name="T3" fmla="*/ 1701 h 1701"/>
                <a:gd name="T4" fmla="*/ 567 w 907"/>
                <a:gd name="T5" fmla="*/ 1701 h 1701"/>
                <a:gd name="T6" fmla="*/ 567 w 907"/>
                <a:gd name="T7" fmla="*/ 1588 h 1701"/>
                <a:gd name="T8" fmla="*/ 680 w 907"/>
                <a:gd name="T9" fmla="*/ 1588 h 1701"/>
                <a:gd name="T10" fmla="*/ 680 w 907"/>
                <a:gd name="T11" fmla="*/ 1701 h 1701"/>
                <a:gd name="T12" fmla="*/ 794 w 907"/>
                <a:gd name="T13" fmla="*/ 1701 h 1701"/>
                <a:gd name="T14" fmla="*/ 794 w 907"/>
                <a:gd name="T15" fmla="*/ 1361 h 1701"/>
                <a:gd name="T16" fmla="*/ 907 w 907"/>
                <a:gd name="T17" fmla="*/ 1361 h 1701"/>
                <a:gd name="T18" fmla="*/ 907 w 907"/>
                <a:gd name="T19" fmla="*/ 907 h 1701"/>
                <a:gd name="T20" fmla="*/ 794 w 907"/>
                <a:gd name="T21" fmla="*/ 907 h 1701"/>
                <a:gd name="T22" fmla="*/ 794 w 907"/>
                <a:gd name="T23" fmla="*/ 794 h 1701"/>
                <a:gd name="T24" fmla="*/ 567 w 907"/>
                <a:gd name="T25" fmla="*/ 794 h 1701"/>
                <a:gd name="T26" fmla="*/ 567 w 907"/>
                <a:gd name="T27" fmla="*/ 227 h 1701"/>
                <a:gd name="T28" fmla="*/ 680 w 907"/>
                <a:gd name="T29" fmla="*/ 227 h 1701"/>
                <a:gd name="T30" fmla="*/ 680 w 907"/>
                <a:gd name="T31" fmla="*/ 114 h 1701"/>
                <a:gd name="T32" fmla="*/ 567 w 907"/>
                <a:gd name="T33" fmla="*/ 114 h 1701"/>
                <a:gd name="T34" fmla="*/ 567 w 907"/>
                <a:gd name="T35" fmla="*/ 0 h 1701"/>
                <a:gd name="T36" fmla="*/ 227 w 907"/>
                <a:gd name="T37" fmla="*/ 0 h 1701"/>
                <a:gd name="T38" fmla="*/ 227 w 907"/>
                <a:gd name="T39" fmla="*/ 114 h 1701"/>
                <a:gd name="T40" fmla="*/ 113 w 907"/>
                <a:gd name="T41" fmla="*/ 114 h 1701"/>
                <a:gd name="T42" fmla="*/ 113 w 907"/>
                <a:gd name="T43" fmla="*/ 454 h 1701"/>
                <a:gd name="T44" fmla="*/ 0 w 907"/>
                <a:gd name="T45" fmla="*/ 454 h 1701"/>
                <a:gd name="T46" fmla="*/ 0 w 907"/>
                <a:gd name="T47" fmla="*/ 567 h 1701"/>
                <a:gd name="T48" fmla="*/ 0 w 907"/>
                <a:gd name="T49" fmla="*/ 1021 h 1701"/>
                <a:gd name="T50" fmla="*/ 113 w 907"/>
                <a:gd name="T51" fmla="*/ 1021 h 1701"/>
                <a:gd name="T52" fmla="*/ 113 w 907"/>
                <a:gd name="T53" fmla="*/ 1248 h 1701"/>
                <a:gd name="T54" fmla="*/ 227 w 907"/>
                <a:gd name="T55" fmla="*/ 1248 h 1701"/>
                <a:gd name="T56" fmla="*/ 227 w 907"/>
                <a:gd name="T57" fmla="*/ 1361 h 1701"/>
                <a:gd name="T58" fmla="*/ 0 w 907"/>
                <a:gd name="T59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1701">
                  <a:moveTo>
                    <a:pt x="0" y="1361"/>
                  </a:moveTo>
                  <a:lnTo>
                    <a:pt x="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7640FFD1-28FC-4305-AD5E-863A03B37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818"/>
              <a:ext cx="680" cy="1247"/>
            </a:xfrm>
            <a:custGeom>
              <a:avLst/>
              <a:gdLst>
                <a:gd name="T0" fmla="*/ 567 w 680"/>
                <a:gd name="T1" fmla="*/ 1247 h 1247"/>
                <a:gd name="T2" fmla="*/ 227 w 680"/>
                <a:gd name="T3" fmla="*/ 1247 h 1247"/>
                <a:gd name="T4" fmla="*/ 227 w 680"/>
                <a:gd name="T5" fmla="*/ 794 h 1247"/>
                <a:gd name="T6" fmla="*/ 113 w 680"/>
                <a:gd name="T7" fmla="*/ 794 h 1247"/>
                <a:gd name="T8" fmla="*/ 113 w 680"/>
                <a:gd name="T9" fmla="*/ 680 h 1247"/>
                <a:gd name="T10" fmla="*/ 227 w 680"/>
                <a:gd name="T11" fmla="*/ 680 h 1247"/>
                <a:gd name="T12" fmla="*/ 227 w 680"/>
                <a:gd name="T13" fmla="*/ 453 h 1247"/>
                <a:gd name="T14" fmla="*/ 0 w 680"/>
                <a:gd name="T15" fmla="*/ 453 h 1247"/>
                <a:gd name="T16" fmla="*/ 0 w 680"/>
                <a:gd name="T17" fmla="*/ 113 h 1247"/>
                <a:gd name="T18" fmla="*/ 113 w 680"/>
                <a:gd name="T19" fmla="*/ 113 h 1247"/>
                <a:gd name="T20" fmla="*/ 113 w 680"/>
                <a:gd name="T21" fmla="*/ 0 h 1247"/>
                <a:gd name="T22" fmla="*/ 340 w 680"/>
                <a:gd name="T23" fmla="*/ 0 h 1247"/>
                <a:gd name="T24" fmla="*/ 340 w 680"/>
                <a:gd name="T25" fmla="*/ 113 h 1247"/>
                <a:gd name="T26" fmla="*/ 453 w 680"/>
                <a:gd name="T27" fmla="*/ 113 h 1247"/>
                <a:gd name="T28" fmla="*/ 453 w 680"/>
                <a:gd name="T29" fmla="*/ 227 h 1247"/>
                <a:gd name="T30" fmla="*/ 567 w 680"/>
                <a:gd name="T31" fmla="*/ 227 h 1247"/>
                <a:gd name="T32" fmla="*/ 567 w 680"/>
                <a:gd name="T33" fmla="*/ 567 h 1247"/>
                <a:gd name="T34" fmla="*/ 680 w 680"/>
                <a:gd name="T35" fmla="*/ 567 h 1247"/>
                <a:gd name="T36" fmla="*/ 680 w 680"/>
                <a:gd name="T37" fmla="*/ 680 h 1247"/>
                <a:gd name="T38" fmla="*/ 567 w 680"/>
                <a:gd name="T39" fmla="*/ 680 h 1247"/>
                <a:gd name="T40" fmla="*/ 567 w 680"/>
                <a:gd name="T41" fmla="*/ 794 h 1247"/>
                <a:gd name="T42" fmla="*/ 453 w 680"/>
                <a:gd name="T43" fmla="*/ 794 h 1247"/>
                <a:gd name="T44" fmla="*/ 453 w 680"/>
                <a:gd name="T45" fmla="*/ 1020 h 1247"/>
                <a:gd name="T46" fmla="*/ 567 w 680"/>
                <a:gd name="T47" fmla="*/ 1020 h 1247"/>
                <a:gd name="T48" fmla="*/ 567 w 680"/>
                <a:gd name="T49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247">
                  <a:moveTo>
                    <a:pt x="567" y="1247"/>
                  </a:moveTo>
                  <a:lnTo>
                    <a:pt x="227" y="124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9674B476-D8FA-4C99-9800-D1BCEFFA1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71"/>
              <a:ext cx="341" cy="794"/>
            </a:xfrm>
            <a:custGeom>
              <a:avLst/>
              <a:gdLst>
                <a:gd name="T0" fmla="*/ 341 w 341"/>
                <a:gd name="T1" fmla="*/ 0 h 794"/>
                <a:gd name="T2" fmla="*/ 114 w 341"/>
                <a:gd name="T3" fmla="*/ 0 h 794"/>
                <a:gd name="T4" fmla="*/ 114 w 341"/>
                <a:gd name="T5" fmla="*/ 114 h 794"/>
                <a:gd name="T6" fmla="*/ 0 w 341"/>
                <a:gd name="T7" fmla="*/ 114 h 794"/>
                <a:gd name="T8" fmla="*/ 0 w 341"/>
                <a:gd name="T9" fmla="*/ 567 h 794"/>
                <a:gd name="T10" fmla="*/ 114 w 341"/>
                <a:gd name="T11" fmla="*/ 567 h 794"/>
                <a:gd name="T12" fmla="*/ 114 w 341"/>
                <a:gd name="T13" fmla="*/ 794 h 794"/>
                <a:gd name="T14" fmla="*/ 341 w 341"/>
                <a:gd name="T15" fmla="*/ 794 h 794"/>
                <a:gd name="T16" fmla="*/ 341 w 341"/>
                <a:gd name="T17" fmla="*/ 341 h 794"/>
                <a:gd name="T18" fmla="*/ 227 w 341"/>
                <a:gd name="T19" fmla="*/ 341 h 794"/>
                <a:gd name="T20" fmla="*/ 227 w 341"/>
                <a:gd name="T21" fmla="*/ 227 h 794"/>
                <a:gd name="T22" fmla="*/ 341 w 341"/>
                <a:gd name="T23" fmla="*/ 227 h 794"/>
                <a:gd name="T24" fmla="*/ 341 w 341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794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F97556F1-E04C-497F-9CEE-48BED9850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4614"/>
              <a:ext cx="15" cy="6"/>
            </a:xfrm>
            <a:custGeom>
              <a:avLst/>
              <a:gdLst>
                <a:gd name="T0" fmla="*/ 15 w 15"/>
                <a:gd name="T1" fmla="*/ 0 h 6"/>
                <a:gd name="T2" fmla="*/ 0 w 15"/>
                <a:gd name="T3" fmla="*/ 6 h 6"/>
                <a:gd name="T4" fmla="*/ 15 w 1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cubicBezTo>
                    <a:pt x="10" y="2"/>
                    <a:pt x="0" y="6"/>
                    <a:pt x="0" y="6"/>
                  </a:cubicBezTo>
                  <a:cubicBezTo>
                    <a:pt x="0" y="6"/>
                    <a:pt x="10" y="2"/>
                    <a:pt x="1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C90D12D7-A450-4A2F-93D4-BC3C5056E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612"/>
              <a:ext cx="567" cy="680"/>
            </a:xfrm>
            <a:custGeom>
              <a:avLst/>
              <a:gdLst>
                <a:gd name="T0" fmla="*/ 453 w 567"/>
                <a:gd name="T1" fmla="*/ 0 h 680"/>
                <a:gd name="T2" fmla="*/ 113 w 567"/>
                <a:gd name="T3" fmla="*/ 0 h 680"/>
                <a:gd name="T4" fmla="*/ 113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113 w 567"/>
                <a:gd name="T11" fmla="*/ 340 h 680"/>
                <a:gd name="T12" fmla="*/ 113 w 567"/>
                <a:gd name="T13" fmla="*/ 453 h 680"/>
                <a:gd name="T14" fmla="*/ 0 w 567"/>
                <a:gd name="T15" fmla="*/ 453 h 680"/>
                <a:gd name="T16" fmla="*/ 0 w 567"/>
                <a:gd name="T17" fmla="*/ 680 h 680"/>
                <a:gd name="T18" fmla="*/ 113 w 567"/>
                <a:gd name="T19" fmla="*/ 680 h 680"/>
                <a:gd name="T20" fmla="*/ 113 w 567"/>
                <a:gd name="T21" fmla="*/ 567 h 680"/>
                <a:gd name="T22" fmla="*/ 340 w 567"/>
                <a:gd name="T23" fmla="*/ 567 h 680"/>
                <a:gd name="T24" fmla="*/ 340 w 567"/>
                <a:gd name="T25" fmla="*/ 680 h 680"/>
                <a:gd name="T26" fmla="*/ 453 w 567"/>
                <a:gd name="T27" fmla="*/ 680 h 680"/>
                <a:gd name="T28" fmla="*/ 453 w 567"/>
                <a:gd name="T29" fmla="*/ 567 h 680"/>
                <a:gd name="T30" fmla="*/ 567 w 567"/>
                <a:gd name="T31" fmla="*/ 567 h 680"/>
                <a:gd name="T32" fmla="*/ 567 w 567"/>
                <a:gd name="T33" fmla="*/ 226 h 680"/>
                <a:gd name="T34" fmla="*/ 453 w 567"/>
                <a:gd name="T35" fmla="*/ 226 h 680"/>
                <a:gd name="T36" fmla="*/ 453 w 56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8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D95F2A05-26F4-4F09-AB7B-8059D343B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58"/>
              <a:ext cx="794" cy="567"/>
            </a:xfrm>
            <a:custGeom>
              <a:avLst/>
              <a:gdLst>
                <a:gd name="T0" fmla="*/ 794 w 794"/>
                <a:gd name="T1" fmla="*/ 0 h 567"/>
                <a:gd name="T2" fmla="*/ 794 w 794"/>
                <a:gd name="T3" fmla="*/ 227 h 567"/>
                <a:gd name="T4" fmla="*/ 680 w 794"/>
                <a:gd name="T5" fmla="*/ 227 h 567"/>
                <a:gd name="T6" fmla="*/ 680 w 794"/>
                <a:gd name="T7" fmla="*/ 454 h 567"/>
                <a:gd name="T8" fmla="*/ 340 w 794"/>
                <a:gd name="T9" fmla="*/ 454 h 567"/>
                <a:gd name="T10" fmla="*/ 340 w 794"/>
                <a:gd name="T11" fmla="*/ 567 h 567"/>
                <a:gd name="T12" fmla="*/ 0 w 794"/>
                <a:gd name="T13" fmla="*/ 567 h 567"/>
                <a:gd name="T14" fmla="*/ 0 w 794"/>
                <a:gd name="T15" fmla="*/ 227 h 567"/>
                <a:gd name="T16" fmla="*/ 113 w 794"/>
                <a:gd name="T17" fmla="*/ 227 h 567"/>
                <a:gd name="T18" fmla="*/ 113 w 794"/>
                <a:gd name="T19" fmla="*/ 113 h 567"/>
                <a:gd name="T20" fmla="*/ 227 w 794"/>
                <a:gd name="T21" fmla="*/ 113 h 567"/>
                <a:gd name="T22" fmla="*/ 227 w 794"/>
                <a:gd name="T23" fmla="*/ 0 h 567"/>
                <a:gd name="T24" fmla="*/ 794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794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01BEF6CA-124B-4C69-9BAF-771479791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1021" cy="1247"/>
            </a:xfrm>
            <a:custGeom>
              <a:avLst/>
              <a:gdLst>
                <a:gd name="T0" fmla="*/ 680 w 1021"/>
                <a:gd name="T1" fmla="*/ 0 h 1247"/>
                <a:gd name="T2" fmla="*/ 680 w 1021"/>
                <a:gd name="T3" fmla="*/ 227 h 1247"/>
                <a:gd name="T4" fmla="*/ 794 w 1021"/>
                <a:gd name="T5" fmla="*/ 227 h 1247"/>
                <a:gd name="T6" fmla="*/ 794 w 1021"/>
                <a:gd name="T7" fmla="*/ 680 h 1247"/>
                <a:gd name="T8" fmla="*/ 1021 w 1021"/>
                <a:gd name="T9" fmla="*/ 680 h 1247"/>
                <a:gd name="T10" fmla="*/ 1021 w 1021"/>
                <a:gd name="T11" fmla="*/ 794 h 1247"/>
                <a:gd name="T12" fmla="*/ 907 w 1021"/>
                <a:gd name="T13" fmla="*/ 794 h 1247"/>
                <a:gd name="T14" fmla="*/ 907 w 1021"/>
                <a:gd name="T15" fmla="*/ 907 h 1247"/>
                <a:gd name="T16" fmla="*/ 794 w 1021"/>
                <a:gd name="T17" fmla="*/ 907 h 1247"/>
                <a:gd name="T18" fmla="*/ 794 w 1021"/>
                <a:gd name="T19" fmla="*/ 1134 h 1247"/>
                <a:gd name="T20" fmla="*/ 227 w 1021"/>
                <a:gd name="T21" fmla="*/ 1134 h 1247"/>
                <a:gd name="T22" fmla="*/ 227 w 1021"/>
                <a:gd name="T23" fmla="*/ 1247 h 1247"/>
                <a:gd name="T24" fmla="*/ 113 w 1021"/>
                <a:gd name="T25" fmla="*/ 1247 h 1247"/>
                <a:gd name="T26" fmla="*/ 113 w 1021"/>
                <a:gd name="T27" fmla="*/ 1134 h 1247"/>
                <a:gd name="T28" fmla="*/ 0 w 1021"/>
                <a:gd name="T29" fmla="*/ 1134 h 1247"/>
                <a:gd name="T30" fmla="*/ 0 w 1021"/>
                <a:gd name="T31" fmla="*/ 1021 h 1247"/>
                <a:gd name="T32" fmla="*/ 113 w 1021"/>
                <a:gd name="T33" fmla="*/ 1021 h 1247"/>
                <a:gd name="T34" fmla="*/ 113 w 1021"/>
                <a:gd name="T35" fmla="*/ 794 h 1247"/>
                <a:gd name="T36" fmla="*/ 0 w 1021"/>
                <a:gd name="T37" fmla="*/ 794 h 1247"/>
                <a:gd name="T38" fmla="*/ 0 w 1021"/>
                <a:gd name="T39" fmla="*/ 680 h 1247"/>
                <a:gd name="T40" fmla="*/ 113 w 1021"/>
                <a:gd name="T41" fmla="*/ 680 h 1247"/>
                <a:gd name="T42" fmla="*/ 113 w 1021"/>
                <a:gd name="T43" fmla="*/ 567 h 1247"/>
                <a:gd name="T44" fmla="*/ 227 w 1021"/>
                <a:gd name="T45" fmla="*/ 567 h 1247"/>
                <a:gd name="T46" fmla="*/ 227 w 1021"/>
                <a:gd name="T47" fmla="*/ 340 h 1247"/>
                <a:gd name="T48" fmla="*/ 454 w 1021"/>
                <a:gd name="T49" fmla="*/ 340 h 1247"/>
                <a:gd name="T50" fmla="*/ 454 w 1021"/>
                <a:gd name="T51" fmla="*/ 0 h 1247"/>
                <a:gd name="T52" fmla="*/ 680 w 1021"/>
                <a:gd name="T5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7">
                  <a:moveTo>
                    <a:pt x="680" y="0"/>
                  </a:moveTo>
                  <a:lnTo>
                    <a:pt x="680" y="227"/>
                  </a:lnTo>
                  <a:lnTo>
                    <a:pt x="794" y="22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B0995B55-9992-4291-A70E-DC47180A5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550"/>
              <a:ext cx="1587" cy="1020"/>
            </a:xfrm>
            <a:custGeom>
              <a:avLst/>
              <a:gdLst>
                <a:gd name="T0" fmla="*/ 1587 w 1587"/>
                <a:gd name="T1" fmla="*/ 113 h 1020"/>
                <a:gd name="T2" fmla="*/ 1474 w 1587"/>
                <a:gd name="T3" fmla="*/ 113 h 1020"/>
                <a:gd name="T4" fmla="*/ 1474 w 1587"/>
                <a:gd name="T5" fmla="*/ 0 h 1020"/>
                <a:gd name="T6" fmla="*/ 1134 w 1587"/>
                <a:gd name="T7" fmla="*/ 0 h 1020"/>
                <a:gd name="T8" fmla="*/ 1134 w 1587"/>
                <a:gd name="T9" fmla="*/ 113 h 1020"/>
                <a:gd name="T10" fmla="*/ 1020 w 1587"/>
                <a:gd name="T11" fmla="*/ 113 h 1020"/>
                <a:gd name="T12" fmla="*/ 1020 w 1587"/>
                <a:gd name="T13" fmla="*/ 0 h 1020"/>
                <a:gd name="T14" fmla="*/ 680 w 1587"/>
                <a:gd name="T15" fmla="*/ 0 h 1020"/>
                <a:gd name="T16" fmla="*/ 680 w 1587"/>
                <a:gd name="T17" fmla="*/ 113 h 1020"/>
                <a:gd name="T18" fmla="*/ 567 w 1587"/>
                <a:gd name="T19" fmla="*/ 113 h 1020"/>
                <a:gd name="T20" fmla="*/ 567 w 1587"/>
                <a:gd name="T21" fmla="*/ 227 h 1020"/>
                <a:gd name="T22" fmla="*/ 113 w 1587"/>
                <a:gd name="T23" fmla="*/ 227 h 1020"/>
                <a:gd name="T24" fmla="*/ 113 w 1587"/>
                <a:gd name="T25" fmla="*/ 340 h 1020"/>
                <a:gd name="T26" fmla="*/ 0 w 1587"/>
                <a:gd name="T27" fmla="*/ 340 h 1020"/>
                <a:gd name="T28" fmla="*/ 0 w 1587"/>
                <a:gd name="T29" fmla="*/ 567 h 1020"/>
                <a:gd name="T30" fmla="*/ 226 w 1587"/>
                <a:gd name="T31" fmla="*/ 567 h 1020"/>
                <a:gd name="T32" fmla="*/ 226 w 1587"/>
                <a:gd name="T33" fmla="*/ 680 h 1020"/>
                <a:gd name="T34" fmla="*/ 340 w 1587"/>
                <a:gd name="T35" fmla="*/ 680 h 1020"/>
                <a:gd name="T36" fmla="*/ 340 w 1587"/>
                <a:gd name="T37" fmla="*/ 794 h 1020"/>
                <a:gd name="T38" fmla="*/ 453 w 1587"/>
                <a:gd name="T39" fmla="*/ 794 h 1020"/>
                <a:gd name="T40" fmla="*/ 453 w 1587"/>
                <a:gd name="T41" fmla="*/ 907 h 1020"/>
                <a:gd name="T42" fmla="*/ 567 w 1587"/>
                <a:gd name="T43" fmla="*/ 907 h 1020"/>
                <a:gd name="T44" fmla="*/ 567 w 1587"/>
                <a:gd name="T45" fmla="*/ 794 h 1020"/>
                <a:gd name="T46" fmla="*/ 680 w 1587"/>
                <a:gd name="T47" fmla="*/ 794 h 1020"/>
                <a:gd name="T48" fmla="*/ 680 w 1587"/>
                <a:gd name="T49" fmla="*/ 907 h 1020"/>
                <a:gd name="T50" fmla="*/ 793 w 1587"/>
                <a:gd name="T51" fmla="*/ 907 h 1020"/>
                <a:gd name="T52" fmla="*/ 793 w 1587"/>
                <a:gd name="T53" fmla="*/ 1020 h 1020"/>
                <a:gd name="T54" fmla="*/ 907 w 1587"/>
                <a:gd name="T55" fmla="*/ 1020 h 1020"/>
                <a:gd name="T56" fmla="*/ 907 w 1587"/>
                <a:gd name="T57" fmla="*/ 794 h 1020"/>
                <a:gd name="T58" fmla="*/ 1134 w 1587"/>
                <a:gd name="T59" fmla="*/ 794 h 1020"/>
                <a:gd name="T60" fmla="*/ 1134 w 1587"/>
                <a:gd name="T61" fmla="*/ 907 h 1020"/>
                <a:gd name="T62" fmla="*/ 1247 w 1587"/>
                <a:gd name="T63" fmla="*/ 907 h 1020"/>
                <a:gd name="T64" fmla="*/ 1247 w 1587"/>
                <a:gd name="T65" fmla="*/ 567 h 1020"/>
                <a:gd name="T66" fmla="*/ 1360 w 1587"/>
                <a:gd name="T67" fmla="*/ 567 h 1020"/>
                <a:gd name="T68" fmla="*/ 1360 w 1587"/>
                <a:gd name="T69" fmla="*/ 340 h 1020"/>
                <a:gd name="T70" fmla="*/ 1587 w 1587"/>
                <a:gd name="T71" fmla="*/ 340 h 1020"/>
                <a:gd name="T72" fmla="*/ 1587 w 1587"/>
                <a:gd name="T73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7" h="1020">
                  <a:moveTo>
                    <a:pt x="1587" y="113"/>
                  </a:moveTo>
                  <a:lnTo>
                    <a:pt x="1474" y="113"/>
                  </a:lnTo>
                  <a:lnTo>
                    <a:pt x="147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567"/>
                  </a:lnTo>
                  <a:lnTo>
                    <a:pt x="1360" y="567"/>
                  </a:lnTo>
                  <a:lnTo>
                    <a:pt x="1360" y="340"/>
                  </a:lnTo>
                  <a:lnTo>
                    <a:pt x="1587" y="340"/>
                  </a:lnTo>
                  <a:lnTo>
                    <a:pt x="158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0DE3D3DC-8BB0-48E6-8E56-F23570F28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663"/>
              <a:ext cx="1020" cy="1474"/>
            </a:xfrm>
            <a:custGeom>
              <a:avLst/>
              <a:gdLst>
                <a:gd name="T0" fmla="*/ 1020 w 1020"/>
                <a:gd name="T1" fmla="*/ 0 h 1474"/>
                <a:gd name="T2" fmla="*/ 680 w 1020"/>
                <a:gd name="T3" fmla="*/ 0 h 1474"/>
                <a:gd name="T4" fmla="*/ 680 w 1020"/>
                <a:gd name="T5" fmla="*/ 227 h 1474"/>
                <a:gd name="T6" fmla="*/ 453 w 1020"/>
                <a:gd name="T7" fmla="*/ 227 h 1474"/>
                <a:gd name="T8" fmla="*/ 453 w 1020"/>
                <a:gd name="T9" fmla="*/ 454 h 1474"/>
                <a:gd name="T10" fmla="*/ 340 w 1020"/>
                <a:gd name="T11" fmla="*/ 454 h 1474"/>
                <a:gd name="T12" fmla="*/ 340 w 1020"/>
                <a:gd name="T13" fmla="*/ 794 h 1474"/>
                <a:gd name="T14" fmla="*/ 227 w 1020"/>
                <a:gd name="T15" fmla="*/ 794 h 1474"/>
                <a:gd name="T16" fmla="*/ 227 w 1020"/>
                <a:gd name="T17" fmla="*/ 681 h 1474"/>
                <a:gd name="T18" fmla="*/ 0 w 1020"/>
                <a:gd name="T19" fmla="*/ 681 h 1474"/>
                <a:gd name="T20" fmla="*/ 0 w 1020"/>
                <a:gd name="T21" fmla="*/ 1248 h 1474"/>
                <a:gd name="T22" fmla="*/ 113 w 1020"/>
                <a:gd name="T23" fmla="*/ 1248 h 1474"/>
                <a:gd name="T24" fmla="*/ 113 w 1020"/>
                <a:gd name="T25" fmla="*/ 1474 h 1474"/>
                <a:gd name="T26" fmla="*/ 567 w 1020"/>
                <a:gd name="T27" fmla="*/ 1474 h 1474"/>
                <a:gd name="T28" fmla="*/ 567 w 1020"/>
                <a:gd name="T29" fmla="*/ 1248 h 1474"/>
                <a:gd name="T30" fmla="*/ 794 w 1020"/>
                <a:gd name="T31" fmla="*/ 1248 h 1474"/>
                <a:gd name="T32" fmla="*/ 794 w 1020"/>
                <a:gd name="T33" fmla="*/ 1134 h 1474"/>
                <a:gd name="T34" fmla="*/ 907 w 1020"/>
                <a:gd name="T35" fmla="*/ 1134 h 1474"/>
                <a:gd name="T36" fmla="*/ 907 w 1020"/>
                <a:gd name="T37" fmla="*/ 681 h 1474"/>
                <a:gd name="T38" fmla="*/ 1020 w 1020"/>
                <a:gd name="T39" fmla="*/ 681 h 1474"/>
                <a:gd name="T40" fmla="*/ 1020 w 1020"/>
                <a:gd name="T41" fmla="*/ 567 h 1474"/>
                <a:gd name="T42" fmla="*/ 907 w 1020"/>
                <a:gd name="T43" fmla="*/ 567 h 1474"/>
                <a:gd name="T44" fmla="*/ 907 w 1020"/>
                <a:gd name="T45" fmla="*/ 114 h 1474"/>
                <a:gd name="T46" fmla="*/ 1020 w 1020"/>
                <a:gd name="T47" fmla="*/ 114 h 1474"/>
                <a:gd name="T48" fmla="*/ 1020 w 1020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474">
                  <a:moveTo>
                    <a:pt x="1020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999568B2-845D-4BCC-A362-E35B2CC00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230"/>
              <a:ext cx="1361" cy="1361"/>
            </a:xfrm>
            <a:custGeom>
              <a:avLst/>
              <a:gdLst>
                <a:gd name="T0" fmla="*/ 1361 w 1361"/>
                <a:gd name="T1" fmla="*/ 681 h 1361"/>
                <a:gd name="T2" fmla="*/ 1361 w 1361"/>
                <a:gd name="T3" fmla="*/ 794 h 1361"/>
                <a:gd name="T4" fmla="*/ 1247 w 1361"/>
                <a:gd name="T5" fmla="*/ 794 h 1361"/>
                <a:gd name="T6" fmla="*/ 1247 w 1361"/>
                <a:gd name="T7" fmla="*/ 907 h 1361"/>
                <a:gd name="T8" fmla="*/ 907 w 1361"/>
                <a:gd name="T9" fmla="*/ 907 h 1361"/>
                <a:gd name="T10" fmla="*/ 907 w 1361"/>
                <a:gd name="T11" fmla="*/ 1248 h 1361"/>
                <a:gd name="T12" fmla="*/ 680 w 1361"/>
                <a:gd name="T13" fmla="*/ 1248 h 1361"/>
                <a:gd name="T14" fmla="*/ 680 w 1361"/>
                <a:gd name="T15" fmla="*/ 1361 h 1361"/>
                <a:gd name="T16" fmla="*/ 454 w 1361"/>
                <a:gd name="T17" fmla="*/ 1361 h 1361"/>
                <a:gd name="T18" fmla="*/ 454 w 1361"/>
                <a:gd name="T19" fmla="*/ 1248 h 1361"/>
                <a:gd name="T20" fmla="*/ 113 w 1361"/>
                <a:gd name="T21" fmla="*/ 1248 h 1361"/>
                <a:gd name="T22" fmla="*/ 113 w 1361"/>
                <a:gd name="T23" fmla="*/ 907 h 1361"/>
                <a:gd name="T24" fmla="*/ 227 w 1361"/>
                <a:gd name="T25" fmla="*/ 907 h 1361"/>
                <a:gd name="T26" fmla="*/ 227 w 1361"/>
                <a:gd name="T27" fmla="*/ 794 h 1361"/>
                <a:gd name="T28" fmla="*/ 113 w 1361"/>
                <a:gd name="T29" fmla="*/ 794 h 1361"/>
                <a:gd name="T30" fmla="*/ 113 w 1361"/>
                <a:gd name="T31" fmla="*/ 454 h 1361"/>
                <a:gd name="T32" fmla="*/ 0 w 1361"/>
                <a:gd name="T33" fmla="*/ 454 h 1361"/>
                <a:gd name="T34" fmla="*/ 0 w 1361"/>
                <a:gd name="T35" fmla="*/ 114 h 1361"/>
                <a:gd name="T36" fmla="*/ 113 w 1361"/>
                <a:gd name="T37" fmla="*/ 114 h 1361"/>
                <a:gd name="T38" fmla="*/ 113 w 1361"/>
                <a:gd name="T39" fmla="*/ 0 h 1361"/>
                <a:gd name="T40" fmla="*/ 340 w 1361"/>
                <a:gd name="T41" fmla="*/ 0 h 1361"/>
                <a:gd name="T42" fmla="*/ 340 w 1361"/>
                <a:gd name="T43" fmla="*/ 114 h 1361"/>
                <a:gd name="T44" fmla="*/ 454 w 1361"/>
                <a:gd name="T45" fmla="*/ 114 h 1361"/>
                <a:gd name="T46" fmla="*/ 454 w 1361"/>
                <a:gd name="T47" fmla="*/ 227 h 1361"/>
                <a:gd name="T48" fmla="*/ 567 w 1361"/>
                <a:gd name="T49" fmla="*/ 227 h 1361"/>
                <a:gd name="T50" fmla="*/ 567 w 1361"/>
                <a:gd name="T51" fmla="*/ 340 h 1361"/>
                <a:gd name="T52" fmla="*/ 680 w 1361"/>
                <a:gd name="T53" fmla="*/ 340 h 1361"/>
                <a:gd name="T54" fmla="*/ 680 w 1361"/>
                <a:gd name="T55" fmla="*/ 227 h 1361"/>
                <a:gd name="T56" fmla="*/ 1021 w 1361"/>
                <a:gd name="T57" fmla="*/ 227 h 1361"/>
                <a:gd name="T58" fmla="*/ 1021 w 1361"/>
                <a:gd name="T59" fmla="*/ 454 h 1361"/>
                <a:gd name="T60" fmla="*/ 1134 w 1361"/>
                <a:gd name="T61" fmla="*/ 454 h 1361"/>
                <a:gd name="T62" fmla="*/ 1134 w 1361"/>
                <a:gd name="T63" fmla="*/ 681 h 1361"/>
                <a:gd name="T64" fmla="*/ 1247 w 1361"/>
                <a:gd name="T65" fmla="*/ 681 h 1361"/>
                <a:gd name="T66" fmla="*/ 1361 w 1361"/>
                <a:gd name="T67" fmla="*/ 68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1" h="1361">
                  <a:moveTo>
                    <a:pt x="1361" y="681"/>
                  </a:move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907" y="907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454" y="1361"/>
                  </a:lnTo>
                  <a:lnTo>
                    <a:pt x="454" y="1248"/>
                  </a:lnTo>
                  <a:lnTo>
                    <a:pt x="113" y="1248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361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80A1E8BB-3B6D-48BF-A707-F46646C8B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911"/>
              <a:ext cx="1361" cy="1134"/>
            </a:xfrm>
            <a:custGeom>
              <a:avLst/>
              <a:gdLst>
                <a:gd name="T0" fmla="*/ 908 w 1361"/>
                <a:gd name="T1" fmla="*/ 0 h 1134"/>
                <a:gd name="T2" fmla="*/ 681 w 1361"/>
                <a:gd name="T3" fmla="*/ 0 h 1134"/>
                <a:gd name="T4" fmla="*/ 681 w 1361"/>
                <a:gd name="T5" fmla="*/ 113 h 1134"/>
                <a:gd name="T6" fmla="*/ 567 w 1361"/>
                <a:gd name="T7" fmla="*/ 113 h 1134"/>
                <a:gd name="T8" fmla="*/ 567 w 1361"/>
                <a:gd name="T9" fmla="*/ 226 h 1134"/>
                <a:gd name="T10" fmla="*/ 227 w 1361"/>
                <a:gd name="T11" fmla="*/ 226 h 1134"/>
                <a:gd name="T12" fmla="*/ 227 w 1361"/>
                <a:gd name="T13" fmla="*/ 567 h 1134"/>
                <a:gd name="T14" fmla="*/ 114 w 1361"/>
                <a:gd name="T15" fmla="*/ 567 h 1134"/>
                <a:gd name="T16" fmla="*/ 0 w 1361"/>
                <a:gd name="T17" fmla="*/ 567 h 1134"/>
                <a:gd name="T18" fmla="*/ 0 w 1361"/>
                <a:gd name="T19" fmla="*/ 907 h 1134"/>
                <a:gd name="T20" fmla="*/ 114 w 1361"/>
                <a:gd name="T21" fmla="*/ 907 h 1134"/>
                <a:gd name="T22" fmla="*/ 114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0 h 1134"/>
                <a:gd name="T28" fmla="*/ 341 w 1361"/>
                <a:gd name="T29" fmla="*/ 1020 h 1134"/>
                <a:gd name="T30" fmla="*/ 341 w 1361"/>
                <a:gd name="T31" fmla="*/ 907 h 1134"/>
                <a:gd name="T32" fmla="*/ 454 w 1361"/>
                <a:gd name="T33" fmla="*/ 907 h 1134"/>
                <a:gd name="T34" fmla="*/ 454 w 1361"/>
                <a:gd name="T35" fmla="*/ 793 h 1134"/>
                <a:gd name="T36" fmla="*/ 567 w 1361"/>
                <a:gd name="T37" fmla="*/ 793 h 1134"/>
                <a:gd name="T38" fmla="*/ 567 w 1361"/>
                <a:gd name="T39" fmla="*/ 680 h 1134"/>
                <a:gd name="T40" fmla="*/ 681 w 1361"/>
                <a:gd name="T41" fmla="*/ 680 h 1134"/>
                <a:gd name="T42" fmla="*/ 681 w 1361"/>
                <a:gd name="T43" fmla="*/ 793 h 1134"/>
                <a:gd name="T44" fmla="*/ 1134 w 1361"/>
                <a:gd name="T45" fmla="*/ 793 h 1134"/>
                <a:gd name="T46" fmla="*/ 1134 w 1361"/>
                <a:gd name="T47" fmla="*/ 680 h 1134"/>
                <a:gd name="T48" fmla="*/ 1248 w 1361"/>
                <a:gd name="T49" fmla="*/ 680 h 1134"/>
                <a:gd name="T50" fmla="*/ 1248 w 1361"/>
                <a:gd name="T51" fmla="*/ 567 h 1134"/>
                <a:gd name="T52" fmla="*/ 1361 w 1361"/>
                <a:gd name="T53" fmla="*/ 567 h 1134"/>
                <a:gd name="T54" fmla="*/ 1361 w 1361"/>
                <a:gd name="T55" fmla="*/ 226 h 1134"/>
                <a:gd name="T56" fmla="*/ 1134 w 1361"/>
                <a:gd name="T57" fmla="*/ 226 h 1134"/>
                <a:gd name="T58" fmla="*/ 1134 w 1361"/>
                <a:gd name="T59" fmla="*/ 113 h 1134"/>
                <a:gd name="T60" fmla="*/ 908 w 1361"/>
                <a:gd name="T61" fmla="*/ 113 h 1134"/>
                <a:gd name="T62" fmla="*/ 908 w 1361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134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908" y="113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334BF792-9BED-4F23-A249-69EDEC033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40" cy="567"/>
            </a:xfrm>
            <a:custGeom>
              <a:avLst/>
              <a:gdLst>
                <a:gd name="T0" fmla="*/ 340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0 w 340"/>
                <a:gd name="T11" fmla="*/ 567 h 567"/>
                <a:gd name="T12" fmla="*/ 113 w 340"/>
                <a:gd name="T13" fmla="*/ 567 h 567"/>
                <a:gd name="T14" fmla="*/ 113 w 340"/>
                <a:gd name="T15" fmla="*/ 453 h 567"/>
                <a:gd name="T16" fmla="*/ 227 w 340"/>
                <a:gd name="T17" fmla="*/ 453 h 567"/>
                <a:gd name="T18" fmla="*/ 227 w 340"/>
                <a:gd name="T19" fmla="*/ 340 h 567"/>
                <a:gd name="T20" fmla="*/ 340 w 340"/>
                <a:gd name="T21" fmla="*/ 340 h 567"/>
                <a:gd name="T22" fmla="*/ 340 w 340"/>
                <a:gd name="T2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567">
                  <a:moveTo>
                    <a:pt x="34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47593C1C-C30A-4D16-8472-52C4F03AE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838"/>
              <a:ext cx="340" cy="227"/>
            </a:xfrm>
            <a:custGeom>
              <a:avLst/>
              <a:gdLst>
                <a:gd name="T0" fmla="*/ 0 w 340"/>
                <a:gd name="T1" fmla="*/ 114 h 227"/>
                <a:gd name="T2" fmla="*/ 0 w 340"/>
                <a:gd name="T3" fmla="*/ 0 h 227"/>
                <a:gd name="T4" fmla="*/ 340 w 340"/>
                <a:gd name="T5" fmla="*/ 0 h 227"/>
                <a:gd name="T6" fmla="*/ 340 w 340"/>
                <a:gd name="T7" fmla="*/ 227 h 227"/>
                <a:gd name="T8" fmla="*/ 113 w 340"/>
                <a:gd name="T9" fmla="*/ 227 h 227"/>
                <a:gd name="T10" fmla="*/ 113 w 340"/>
                <a:gd name="T11" fmla="*/ 114 h 227"/>
                <a:gd name="T12" fmla="*/ 0 w 340"/>
                <a:gd name="T13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A1F2281B-CE05-4AE1-8DE0-6068F7E36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158"/>
              <a:ext cx="340" cy="680"/>
            </a:xfrm>
            <a:custGeom>
              <a:avLst/>
              <a:gdLst>
                <a:gd name="T0" fmla="*/ 113 w 340"/>
                <a:gd name="T1" fmla="*/ 680 h 680"/>
                <a:gd name="T2" fmla="*/ 113 w 340"/>
                <a:gd name="T3" fmla="*/ 454 h 680"/>
                <a:gd name="T4" fmla="*/ 0 w 340"/>
                <a:gd name="T5" fmla="*/ 454 h 680"/>
                <a:gd name="T6" fmla="*/ 0 w 340"/>
                <a:gd name="T7" fmla="*/ 340 h 680"/>
                <a:gd name="T8" fmla="*/ 113 w 340"/>
                <a:gd name="T9" fmla="*/ 340 h 680"/>
                <a:gd name="T10" fmla="*/ 113 w 340"/>
                <a:gd name="T11" fmla="*/ 113 h 680"/>
                <a:gd name="T12" fmla="*/ 227 w 340"/>
                <a:gd name="T13" fmla="*/ 113 h 680"/>
                <a:gd name="T14" fmla="*/ 227 w 340"/>
                <a:gd name="T15" fmla="*/ 0 h 680"/>
                <a:gd name="T16" fmla="*/ 340 w 340"/>
                <a:gd name="T17" fmla="*/ 0 h 680"/>
                <a:gd name="T18" fmla="*/ 340 w 340"/>
                <a:gd name="T19" fmla="*/ 340 h 680"/>
                <a:gd name="T20" fmla="*/ 227 w 340"/>
                <a:gd name="T21" fmla="*/ 340 h 680"/>
                <a:gd name="T22" fmla="*/ 227 w 340"/>
                <a:gd name="T23" fmla="*/ 680 h 680"/>
                <a:gd name="T24" fmla="*/ 113 w 340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0">
                  <a:moveTo>
                    <a:pt x="113" y="680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66632EB9-8DF5-46A4-A69A-16FACC2AE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681 h 794"/>
                <a:gd name="T6" fmla="*/ 226 w 567"/>
                <a:gd name="T7" fmla="*/ 567 h 794"/>
                <a:gd name="T8" fmla="*/ 226 w 567"/>
                <a:gd name="T9" fmla="*/ 454 h 794"/>
                <a:gd name="T10" fmla="*/ 113 w 567"/>
                <a:gd name="T11" fmla="*/ 454 h 794"/>
                <a:gd name="T12" fmla="*/ 113 w 567"/>
                <a:gd name="T13" fmla="*/ 341 h 794"/>
                <a:gd name="T14" fmla="*/ 0 w 567"/>
                <a:gd name="T15" fmla="*/ 341 h 794"/>
                <a:gd name="T16" fmla="*/ 0 w 567"/>
                <a:gd name="T17" fmla="*/ 227 h 794"/>
                <a:gd name="T18" fmla="*/ 113 w 567"/>
                <a:gd name="T19" fmla="*/ 227 h 794"/>
                <a:gd name="T20" fmla="*/ 113 w 567"/>
                <a:gd name="T21" fmla="*/ 114 h 794"/>
                <a:gd name="T22" fmla="*/ 0 w 567"/>
                <a:gd name="T23" fmla="*/ 114 h 794"/>
                <a:gd name="T24" fmla="*/ 0 w 567"/>
                <a:gd name="T25" fmla="*/ 0 h 794"/>
                <a:gd name="T26" fmla="*/ 226 w 567"/>
                <a:gd name="T27" fmla="*/ 0 h 794"/>
                <a:gd name="T28" fmla="*/ 340 w 567"/>
                <a:gd name="T29" fmla="*/ 0 h 794"/>
                <a:gd name="T30" fmla="*/ 340 w 567"/>
                <a:gd name="T31" fmla="*/ 227 h 794"/>
                <a:gd name="T32" fmla="*/ 226 w 567"/>
                <a:gd name="T33" fmla="*/ 227 h 794"/>
                <a:gd name="T34" fmla="*/ 226 w 567"/>
                <a:gd name="T35" fmla="*/ 341 h 794"/>
                <a:gd name="T36" fmla="*/ 453 w 567"/>
                <a:gd name="T37" fmla="*/ 341 h 794"/>
                <a:gd name="T38" fmla="*/ 453 w 567"/>
                <a:gd name="T39" fmla="*/ 454 h 794"/>
                <a:gd name="T40" fmla="*/ 567 w 567"/>
                <a:gd name="T41" fmla="*/ 454 h 794"/>
                <a:gd name="T42" fmla="*/ 567 w 567"/>
                <a:gd name="T43" fmla="*/ 567 h 794"/>
                <a:gd name="T44" fmla="*/ 453 w 567"/>
                <a:gd name="T45" fmla="*/ 567 h 794"/>
                <a:gd name="T46" fmla="*/ 453 w 567"/>
                <a:gd name="T4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A885F954-61B3-4D64-BDD1-E5655BE35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4158"/>
              <a:ext cx="453" cy="794"/>
            </a:xfrm>
            <a:custGeom>
              <a:avLst/>
              <a:gdLst>
                <a:gd name="T0" fmla="*/ 226 w 453"/>
                <a:gd name="T1" fmla="*/ 0 h 794"/>
                <a:gd name="T2" fmla="*/ 0 w 453"/>
                <a:gd name="T3" fmla="*/ 0 h 794"/>
                <a:gd name="T4" fmla="*/ 0 w 453"/>
                <a:gd name="T5" fmla="*/ 454 h 794"/>
                <a:gd name="T6" fmla="*/ 113 w 453"/>
                <a:gd name="T7" fmla="*/ 454 h 794"/>
                <a:gd name="T8" fmla="*/ 113 w 453"/>
                <a:gd name="T9" fmla="*/ 794 h 794"/>
                <a:gd name="T10" fmla="*/ 340 w 453"/>
                <a:gd name="T11" fmla="*/ 794 h 794"/>
                <a:gd name="T12" fmla="*/ 340 w 453"/>
                <a:gd name="T13" fmla="*/ 680 h 794"/>
                <a:gd name="T14" fmla="*/ 453 w 453"/>
                <a:gd name="T15" fmla="*/ 680 h 794"/>
                <a:gd name="T16" fmla="*/ 453 w 453"/>
                <a:gd name="T17" fmla="*/ 454 h 794"/>
                <a:gd name="T18" fmla="*/ 340 w 453"/>
                <a:gd name="T19" fmla="*/ 454 h 794"/>
                <a:gd name="T20" fmla="*/ 340 w 453"/>
                <a:gd name="T21" fmla="*/ 340 h 794"/>
                <a:gd name="T22" fmla="*/ 226 w 453"/>
                <a:gd name="T23" fmla="*/ 340 h 794"/>
                <a:gd name="T24" fmla="*/ 226 w 453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4">
                  <a:moveTo>
                    <a:pt x="22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CF363650-9391-46A5-BB6E-24ACFF00B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612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0 w 567"/>
                <a:gd name="T3" fmla="*/ 0 h 793"/>
                <a:gd name="T4" fmla="*/ 0 w 567"/>
                <a:gd name="T5" fmla="*/ 226 h 793"/>
                <a:gd name="T6" fmla="*/ 113 w 567"/>
                <a:gd name="T7" fmla="*/ 226 h 793"/>
                <a:gd name="T8" fmla="*/ 113 w 567"/>
                <a:gd name="T9" fmla="*/ 453 h 793"/>
                <a:gd name="T10" fmla="*/ 340 w 567"/>
                <a:gd name="T11" fmla="*/ 453 h 793"/>
                <a:gd name="T12" fmla="*/ 340 w 567"/>
                <a:gd name="T13" fmla="*/ 680 h 793"/>
                <a:gd name="T14" fmla="*/ 453 w 567"/>
                <a:gd name="T15" fmla="*/ 680 h 793"/>
                <a:gd name="T16" fmla="*/ 453 w 567"/>
                <a:gd name="T17" fmla="*/ 793 h 793"/>
                <a:gd name="T18" fmla="*/ 567 w 567"/>
                <a:gd name="T19" fmla="*/ 793 h 793"/>
                <a:gd name="T20" fmla="*/ 567 w 567"/>
                <a:gd name="T21" fmla="*/ 340 h 793"/>
                <a:gd name="T22" fmla="*/ 340 w 567"/>
                <a:gd name="T23" fmla="*/ 340 h 793"/>
                <a:gd name="T24" fmla="*/ 340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197019A7-817D-4D18-A8AB-7AC36E83D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591"/>
              <a:ext cx="907" cy="907"/>
            </a:xfrm>
            <a:custGeom>
              <a:avLst/>
              <a:gdLst>
                <a:gd name="T0" fmla="*/ 0 w 907"/>
                <a:gd name="T1" fmla="*/ 454 h 907"/>
                <a:gd name="T2" fmla="*/ 0 w 907"/>
                <a:gd name="T3" fmla="*/ 567 h 907"/>
                <a:gd name="T4" fmla="*/ 227 w 907"/>
                <a:gd name="T5" fmla="*/ 567 h 907"/>
                <a:gd name="T6" fmla="*/ 227 w 907"/>
                <a:gd name="T7" fmla="*/ 794 h 907"/>
                <a:gd name="T8" fmla="*/ 453 w 907"/>
                <a:gd name="T9" fmla="*/ 794 h 907"/>
                <a:gd name="T10" fmla="*/ 453 w 907"/>
                <a:gd name="T11" fmla="*/ 907 h 907"/>
                <a:gd name="T12" fmla="*/ 680 w 907"/>
                <a:gd name="T13" fmla="*/ 907 h 907"/>
                <a:gd name="T14" fmla="*/ 680 w 907"/>
                <a:gd name="T15" fmla="*/ 794 h 907"/>
                <a:gd name="T16" fmla="*/ 794 w 907"/>
                <a:gd name="T17" fmla="*/ 794 h 907"/>
                <a:gd name="T18" fmla="*/ 794 w 907"/>
                <a:gd name="T19" fmla="*/ 567 h 907"/>
                <a:gd name="T20" fmla="*/ 907 w 907"/>
                <a:gd name="T21" fmla="*/ 567 h 907"/>
                <a:gd name="T22" fmla="*/ 907 w 907"/>
                <a:gd name="T23" fmla="*/ 454 h 907"/>
                <a:gd name="T24" fmla="*/ 794 w 907"/>
                <a:gd name="T25" fmla="*/ 454 h 907"/>
                <a:gd name="T26" fmla="*/ 794 w 907"/>
                <a:gd name="T27" fmla="*/ 340 h 907"/>
                <a:gd name="T28" fmla="*/ 907 w 907"/>
                <a:gd name="T29" fmla="*/ 340 h 907"/>
                <a:gd name="T30" fmla="*/ 907 w 907"/>
                <a:gd name="T31" fmla="*/ 227 h 907"/>
                <a:gd name="T32" fmla="*/ 794 w 907"/>
                <a:gd name="T33" fmla="*/ 227 h 907"/>
                <a:gd name="T34" fmla="*/ 794 w 907"/>
                <a:gd name="T35" fmla="*/ 113 h 907"/>
                <a:gd name="T36" fmla="*/ 567 w 907"/>
                <a:gd name="T37" fmla="*/ 113 h 907"/>
                <a:gd name="T38" fmla="*/ 567 w 907"/>
                <a:gd name="T39" fmla="*/ 0 h 907"/>
                <a:gd name="T40" fmla="*/ 453 w 907"/>
                <a:gd name="T41" fmla="*/ 0 h 907"/>
                <a:gd name="T42" fmla="*/ 453 w 907"/>
                <a:gd name="T43" fmla="*/ 113 h 907"/>
                <a:gd name="T44" fmla="*/ 340 w 907"/>
                <a:gd name="T45" fmla="*/ 113 h 907"/>
                <a:gd name="T46" fmla="*/ 340 w 907"/>
                <a:gd name="T47" fmla="*/ 227 h 907"/>
                <a:gd name="T48" fmla="*/ 227 w 907"/>
                <a:gd name="T49" fmla="*/ 227 h 907"/>
                <a:gd name="T50" fmla="*/ 227 w 907"/>
                <a:gd name="T51" fmla="*/ 340 h 907"/>
                <a:gd name="T52" fmla="*/ 113 w 907"/>
                <a:gd name="T53" fmla="*/ 340 h 907"/>
                <a:gd name="T54" fmla="*/ 113 w 907"/>
                <a:gd name="T55" fmla="*/ 454 h 907"/>
                <a:gd name="T56" fmla="*/ 0 w 907"/>
                <a:gd name="T57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907">
                  <a:moveTo>
                    <a:pt x="0" y="454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5A93B040-4FEF-48A5-A85B-0EA514DD7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793" cy="567"/>
            </a:xfrm>
            <a:custGeom>
              <a:avLst/>
              <a:gdLst>
                <a:gd name="T0" fmla="*/ 793 w 793"/>
                <a:gd name="T1" fmla="*/ 113 h 567"/>
                <a:gd name="T2" fmla="*/ 567 w 793"/>
                <a:gd name="T3" fmla="*/ 113 h 567"/>
                <a:gd name="T4" fmla="*/ 567 w 793"/>
                <a:gd name="T5" fmla="*/ 0 h 567"/>
                <a:gd name="T6" fmla="*/ 340 w 793"/>
                <a:gd name="T7" fmla="*/ 0 h 567"/>
                <a:gd name="T8" fmla="*/ 340 w 793"/>
                <a:gd name="T9" fmla="*/ 226 h 567"/>
                <a:gd name="T10" fmla="*/ 226 w 793"/>
                <a:gd name="T11" fmla="*/ 226 h 567"/>
                <a:gd name="T12" fmla="*/ 226 w 793"/>
                <a:gd name="T13" fmla="*/ 340 h 567"/>
                <a:gd name="T14" fmla="*/ 113 w 793"/>
                <a:gd name="T15" fmla="*/ 340 h 567"/>
                <a:gd name="T16" fmla="*/ 113 w 793"/>
                <a:gd name="T17" fmla="*/ 453 h 567"/>
                <a:gd name="T18" fmla="*/ 0 w 793"/>
                <a:gd name="T19" fmla="*/ 453 h 567"/>
                <a:gd name="T20" fmla="*/ 0 w 793"/>
                <a:gd name="T21" fmla="*/ 567 h 567"/>
                <a:gd name="T22" fmla="*/ 567 w 793"/>
                <a:gd name="T23" fmla="*/ 567 h 567"/>
                <a:gd name="T24" fmla="*/ 567 w 793"/>
                <a:gd name="T25" fmla="*/ 453 h 567"/>
                <a:gd name="T26" fmla="*/ 680 w 793"/>
                <a:gd name="T27" fmla="*/ 453 h 567"/>
                <a:gd name="T28" fmla="*/ 680 w 793"/>
                <a:gd name="T29" fmla="*/ 340 h 567"/>
                <a:gd name="T30" fmla="*/ 793 w 793"/>
                <a:gd name="T31" fmla="*/ 340 h 567"/>
                <a:gd name="T32" fmla="*/ 793 w 793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3" h="567">
                  <a:moveTo>
                    <a:pt x="793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226" y="226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Freeform 56">
              <a:extLst>
                <a:ext uri="{FF2B5EF4-FFF2-40B4-BE49-F238E27FC236}">
                  <a16:creationId xmlns:a16="http://schemas.microsoft.com/office/drawing/2014/main" id="{02F96980-BCFC-46CF-ADE0-09A90E872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818"/>
              <a:ext cx="794" cy="794"/>
            </a:xfrm>
            <a:custGeom>
              <a:avLst/>
              <a:gdLst>
                <a:gd name="T0" fmla="*/ 0 w 794"/>
                <a:gd name="T1" fmla="*/ 453 h 794"/>
                <a:gd name="T2" fmla="*/ 113 w 794"/>
                <a:gd name="T3" fmla="*/ 453 h 794"/>
                <a:gd name="T4" fmla="*/ 113 w 794"/>
                <a:gd name="T5" fmla="*/ 567 h 794"/>
                <a:gd name="T6" fmla="*/ 454 w 794"/>
                <a:gd name="T7" fmla="*/ 567 h 794"/>
                <a:gd name="T8" fmla="*/ 454 w 794"/>
                <a:gd name="T9" fmla="*/ 794 h 794"/>
                <a:gd name="T10" fmla="*/ 567 w 794"/>
                <a:gd name="T11" fmla="*/ 794 h 794"/>
                <a:gd name="T12" fmla="*/ 567 w 794"/>
                <a:gd name="T13" fmla="*/ 680 h 794"/>
                <a:gd name="T14" fmla="*/ 680 w 794"/>
                <a:gd name="T15" fmla="*/ 680 h 794"/>
                <a:gd name="T16" fmla="*/ 680 w 794"/>
                <a:gd name="T17" fmla="*/ 567 h 794"/>
                <a:gd name="T18" fmla="*/ 794 w 794"/>
                <a:gd name="T19" fmla="*/ 567 h 794"/>
                <a:gd name="T20" fmla="*/ 794 w 794"/>
                <a:gd name="T21" fmla="*/ 0 h 794"/>
                <a:gd name="T22" fmla="*/ 567 w 794"/>
                <a:gd name="T23" fmla="*/ 0 h 794"/>
                <a:gd name="T24" fmla="*/ 567 w 794"/>
                <a:gd name="T25" fmla="*/ 113 h 794"/>
                <a:gd name="T26" fmla="*/ 454 w 794"/>
                <a:gd name="T27" fmla="*/ 113 h 794"/>
                <a:gd name="T28" fmla="*/ 454 w 794"/>
                <a:gd name="T29" fmla="*/ 227 h 794"/>
                <a:gd name="T30" fmla="*/ 113 w 794"/>
                <a:gd name="T31" fmla="*/ 227 h 794"/>
                <a:gd name="T32" fmla="*/ 113 w 794"/>
                <a:gd name="T33" fmla="*/ 340 h 794"/>
                <a:gd name="T34" fmla="*/ 0 w 794"/>
                <a:gd name="T35" fmla="*/ 340 h 794"/>
                <a:gd name="T36" fmla="*/ 0 w 794"/>
                <a:gd name="T37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0" y="453"/>
                  </a:moveTo>
                  <a:lnTo>
                    <a:pt x="113" y="453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Freeform 57">
              <a:extLst>
                <a:ext uri="{FF2B5EF4-FFF2-40B4-BE49-F238E27FC236}">
                  <a16:creationId xmlns:a16="http://schemas.microsoft.com/office/drawing/2014/main" id="{2932AFB3-1322-4ADE-B438-B085AF87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0 w 567"/>
                <a:gd name="T1" fmla="*/ 454 h 567"/>
                <a:gd name="T2" fmla="*/ 113 w 567"/>
                <a:gd name="T3" fmla="*/ 454 h 567"/>
                <a:gd name="T4" fmla="*/ 113 w 567"/>
                <a:gd name="T5" fmla="*/ 567 h 567"/>
                <a:gd name="T6" fmla="*/ 340 w 567"/>
                <a:gd name="T7" fmla="*/ 567 h 567"/>
                <a:gd name="T8" fmla="*/ 340 w 567"/>
                <a:gd name="T9" fmla="*/ 454 h 567"/>
                <a:gd name="T10" fmla="*/ 453 w 567"/>
                <a:gd name="T11" fmla="*/ 454 h 567"/>
                <a:gd name="T12" fmla="*/ 453 w 567"/>
                <a:gd name="T13" fmla="*/ 341 h 567"/>
                <a:gd name="T14" fmla="*/ 567 w 567"/>
                <a:gd name="T15" fmla="*/ 341 h 567"/>
                <a:gd name="T16" fmla="*/ 567 w 567"/>
                <a:gd name="T17" fmla="*/ 114 h 567"/>
                <a:gd name="T18" fmla="*/ 226 w 567"/>
                <a:gd name="T19" fmla="*/ 114 h 567"/>
                <a:gd name="T20" fmla="*/ 226 w 567"/>
                <a:gd name="T21" fmla="*/ 0 h 567"/>
                <a:gd name="T22" fmla="*/ 113 w 567"/>
                <a:gd name="T23" fmla="*/ 0 h 567"/>
                <a:gd name="T24" fmla="*/ 113 w 567"/>
                <a:gd name="T25" fmla="*/ 114 h 567"/>
                <a:gd name="T26" fmla="*/ 0 w 567"/>
                <a:gd name="T27" fmla="*/ 114 h 567"/>
                <a:gd name="T28" fmla="*/ 0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4"/>
                  </a:move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Freeform 58">
              <a:extLst>
                <a:ext uri="{FF2B5EF4-FFF2-40B4-BE49-F238E27FC236}">
                  <a16:creationId xmlns:a16="http://schemas.microsoft.com/office/drawing/2014/main" id="{96493379-3158-4F47-92BB-290974945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158"/>
              <a:ext cx="1021" cy="907"/>
            </a:xfrm>
            <a:custGeom>
              <a:avLst/>
              <a:gdLst>
                <a:gd name="T0" fmla="*/ 0 w 1021"/>
                <a:gd name="T1" fmla="*/ 680 h 907"/>
                <a:gd name="T2" fmla="*/ 113 w 1021"/>
                <a:gd name="T3" fmla="*/ 680 h 907"/>
                <a:gd name="T4" fmla="*/ 227 w 1021"/>
                <a:gd name="T5" fmla="*/ 680 h 907"/>
                <a:gd name="T6" fmla="*/ 227 w 1021"/>
                <a:gd name="T7" fmla="*/ 567 h 907"/>
                <a:gd name="T8" fmla="*/ 340 w 1021"/>
                <a:gd name="T9" fmla="*/ 567 h 907"/>
                <a:gd name="T10" fmla="*/ 340 w 1021"/>
                <a:gd name="T11" fmla="*/ 454 h 907"/>
                <a:gd name="T12" fmla="*/ 567 w 1021"/>
                <a:gd name="T13" fmla="*/ 454 h 907"/>
                <a:gd name="T14" fmla="*/ 567 w 1021"/>
                <a:gd name="T15" fmla="*/ 340 h 907"/>
                <a:gd name="T16" fmla="*/ 680 w 1021"/>
                <a:gd name="T17" fmla="*/ 340 h 907"/>
                <a:gd name="T18" fmla="*/ 680 w 1021"/>
                <a:gd name="T19" fmla="*/ 227 h 907"/>
                <a:gd name="T20" fmla="*/ 794 w 1021"/>
                <a:gd name="T21" fmla="*/ 227 h 907"/>
                <a:gd name="T22" fmla="*/ 794 w 1021"/>
                <a:gd name="T23" fmla="*/ 0 h 907"/>
                <a:gd name="T24" fmla="*/ 907 w 1021"/>
                <a:gd name="T25" fmla="*/ 0 h 907"/>
                <a:gd name="T26" fmla="*/ 1021 w 1021"/>
                <a:gd name="T27" fmla="*/ 0 h 907"/>
                <a:gd name="T28" fmla="*/ 1021 w 1021"/>
                <a:gd name="T29" fmla="*/ 454 h 907"/>
                <a:gd name="T30" fmla="*/ 794 w 1021"/>
                <a:gd name="T31" fmla="*/ 454 h 907"/>
                <a:gd name="T32" fmla="*/ 794 w 1021"/>
                <a:gd name="T33" fmla="*/ 567 h 907"/>
                <a:gd name="T34" fmla="*/ 680 w 1021"/>
                <a:gd name="T35" fmla="*/ 567 h 907"/>
                <a:gd name="T36" fmla="*/ 680 w 1021"/>
                <a:gd name="T37" fmla="*/ 680 h 907"/>
                <a:gd name="T38" fmla="*/ 794 w 1021"/>
                <a:gd name="T39" fmla="*/ 680 h 907"/>
                <a:gd name="T40" fmla="*/ 794 w 1021"/>
                <a:gd name="T41" fmla="*/ 794 h 907"/>
                <a:gd name="T42" fmla="*/ 680 w 1021"/>
                <a:gd name="T43" fmla="*/ 794 h 907"/>
                <a:gd name="T44" fmla="*/ 680 w 1021"/>
                <a:gd name="T45" fmla="*/ 907 h 907"/>
                <a:gd name="T46" fmla="*/ 454 w 1021"/>
                <a:gd name="T47" fmla="*/ 907 h 907"/>
                <a:gd name="T48" fmla="*/ 454 w 1021"/>
                <a:gd name="T49" fmla="*/ 794 h 907"/>
                <a:gd name="T50" fmla="*/ 0 w 1021"/>
                <a:gd name="T51" fmla="*/ 794 h 907"/>
                <a:gd name="T52" fmla="*/ 0 w 1021"/>
                <a:gd name="T53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907">
                  <a:moveTo>
                    <a:pt x="0" y="680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Freeform 59">
              <a:extLst>
                <a:ext uri="{FF2B5EF4-FFF2-40B4-BE49-F238E27FC236}">
                  <a16:creationId xmlns:a16="http://schemas.microsoft.com/office/drawing/2014/main" id="{0A343A80-ED6E-4F89-82E0-9A64D29C8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0" name="Freeform 60">
              <a:extLst>
                <a:ext uri="{FF2B5EF4-FFF2-40B4-BE49-F238E27FC236}">
                  <a16:creationId xmlns:a16="http://schemas.microsoft.com/office/drawing/2014/main" id="{4EEB7B6C-480E-4280-965E-B1809B25C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1" name="Freeform 61">
              <a:extLst>
                <a:ext uri="{FF2B5EF4-FFF2-40B4-BE49-F238E27FC236}">
                  <a16:creationId xmlns:a16="http://schemas.microsoft.com/office/drawing/2014/main" id="{DF6D94E6-4173-4D0E-A895-FF709CEF5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2" name="Freeform 62">
              <a:extLst>
                <a:ext uri="{FF2B5EF4-FFF2-40B4-BE49-F238E27FC236}">
                  <a16:creationId xmlns:a16="http://schemas.microsoft.com/office/drawing/2014/main" id="{E98B2FE6-8388-440A-B7AA-17C600E20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92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3" name="Freeform 63">
              <a:extLst>
                <a:ext uri="{FF2B5EF4-FFF2-40B4-BE49-F238E27FC236}">
                  <a16:creationId xmlns:a16="http://schemas.microsoft.com/office/drawing/2014/main" id="{77B5491F-B5E5-4A9B-BF6C-E52F0CED6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292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0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567 w 567"/>
                <a:gd name="T9" fmla="*/ 340 h 340"/>
                <a:gd name="T10" fmla="*/ 567 w 567"/>
                <a:gd name="T11" fmla="*/ 227 h 340"/>
                <a:gd name="T12" fmla="*/ 340 w 567"/>
                <a:gd name="T13" fmla="*/ 227 h 340"/>
                <a:gd name="T14" fmla="*/ 340 w 567"/>
                <a:gd name="T15" fmla="*/ 0 h 340"/>
                <a:gd name="T16" fmla="*/ 56 w 567"/>
                <a:gd name="T17" fmla="*/ 0 h 340"/>
                <a:gd name="T18" fmla="*/ 0 w 567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4" name="Group 64">
            <a:extLst>
              <a:ext uri="{FF2B5EF4-FFF2-40B4-BE49-F238E27FC236}">
                <a16:creationId xmlns:a16="http://schemas.microsoft.com/office/drawing/2014/main" id="{3C56894C-2207-4A53-8E75-C9D7C02CE6D1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20545" name="Group 65">
              <a:extLst>
                <a:ext uri="{FF2B5EF4-FFF2-40B4-BE49-F238E27FC236}">
                  <a16:creationId xmlns:a16="http://schemas.microsoft.com/office/drawing/2014/main" id="{1B10E210-9A56-4342-A966-14D6E18F9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20546" name="WordArt 66">
                <a:extLst>
                  <a:ext uri="{FF2B5EF4-FFF2-40B4-BE49-F238E27FC236}">
                    <a16:creationId xmlns:a16="http://schemas.microsoft.com/office/drawing/2014/main" id="{40F6840F-A59C-45FD-AFCA-83899F1B4C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20547" name="WordArt 67">
                <a:extLst>
                  <a:ext uri="{FF2B5EF4-FFF2-40B4-BE49-F238E27FC236}">
                    <a16:creationId xmlns:a16="http://schemas.microsoft.com/office/drawing/2014/main" id="{3523AE4C-A4CB-40EF-BFB5-CB6E0803DD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20548" name="Group 68">
              <a:extLst>
                <a:ext uri="{FF2B5EF4-FFF2-40B4-BE49-F238E27FC236}">
                  <a16:creationId xmlns:a16="http://schemas.microsoft.com/office/drawing/2014/main" id="{3DDF1C7D-563A-4A45-A44A-81DF78382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20549" name="WordArt 69">
                <a:extLst>
                  <a:ext uri="{FF2B5EF4-FFF2-40B4-BE49-F238E27FC236}">
                    <a16:creationId xmlns:a16="http://schemas.microsoft.com/office/drawing/2014/main" id="{AA0A2226-A84C-444F-BEAA-884D839A55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20550" name="WordArt 70">
                <a:extLst>
                  <a:ext uri="{FF2B5EF4-FFF2-40B4-BE49-F238E27FC236}">
                    <a16:creationId xmlns:a16="http://schemas.microsoft.com/office/drawing/2014/main" id="{32082011-B34F-4B87-AD0A-C261BAC6D7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20551" name="Group 71">
              <a:extLst>
                <a:ext uri="{FF2B5EF4-FFF2-40B4-BE49-F238E27FC236}">
                  <a16:creationId xmlns:a16="http://schemas.microsoft.com/office/drawing/2014/main" id="{0B15F5B5-E382-47DB-9792-3E560F932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20552" name="WordArt 72">
                <a:extLst>
                  <a:ext uri="{FF2B5EF4-FFF2-40B4-BE49-F238E27FC236}">
                    <a16:creationId xmlns:a16="http://schemas.microsoft.com/office/drawing/2014/main" id="{2054D068-D9F1-4114-A24F-DDA6514ED5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20553" name="WordArt 73">
                <a:extLst>
                  <a:ext uri="{FF2B5EF4-FFF2-40B4-BE49-F238E27FC236}">
                    <a16:creationId xmlns:a16="http://schemas.microsoft.com/office/drawing/2014/main" id="{DEBCA659-B871-466B-B5C1-E746BA00D5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20554" name="Group 74">
              <a:extLst>
                <a:ext uri="{FF2B5EF4-FFF2-40B4-BE49-F238E27FC236}">
                  <a16:creationId xmlns:a16="http://schemas.microsoft.com/office/drawing/2014/main" id="{0F371816-87EA-476B-8C02-F75AF9AC67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20555" name="WordArt 75">
                <a:extLst>
                  <a:ext uri="{FF2B5EF4-FFF2-40B4-BE49-F238E27FC236}">
                    <a16:creationId xmlns:a16="http://schemas.microsoft.com/office/drawing/2014/main" id="{A13BF818-1B93-49B4-848E-8A4F5F4955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20556" name="WordArt 76">
                <a:extLst>
                  <a:ext uri="{FF2B5EF4-FFF2-40B4-BE49-F238E27FC236}">
                    <a16:creationId xmlns:a16="http://schemas.microsoft.com/office/drawing/2014/main" id="{42095503-69A9-4810-B8DD-EEA4D2268F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20557" name="Group 77">
              <a:extLst>
                <a:ext uri="{FF2B5EF4-FFF2-40B4-BE49-F238E27FC236}">
                  <a16:creationId xmlns:a16="http://schemas.microsoft.com/office/drawing/2014/main" id="{2025C434-4C15-4FB8-8D41-7E4A566514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20558" name="WordArt 78">
                <a:extLst>
                  <a:ext uri="{FF2B5EF4-FFF2-40B4-BE49-F238E27FC236}">
                    <a16:creationId xmlns:a16="http://schemas.microsoft.com/office/drawing/2014/main" id="{CA9B5D96-AAC6-4D95-9196-82CA248288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20559" name="WordArt 79">
                <a:extLst>
                  <a:ext uri="{FF2B5EF4-FFF2-40B4-BE49-F238E27FC236}">
                    <a16:creationId xmlns:a16="http://schemas.microsoft.com/office/drawing/2014/main" id="{9839637E-71B0-4A7C-9757-D0A29AC0E8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20560" name="Group 80">
              <a:extLst>
                <a:ext uri="{FF2B5EF4-FFF2-40B4-BE49-F238E27FC236}">
                  <a16:creationId xmlns:a16="http://schemas.microsoft.com/office/drawing/2014/main" id="{1BACBEC4-8D2D-4BB2-AFA7-3D34AE1031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20561" name="WordArt 81">
                <a:extLst>
                  <a:ext uri="{FF2B5EF4-FFF2-40B4-BE49-F238E27FC236}">
                    <a16:creationId xmlns:a16="http://schemas.microsoft.com/office/drawing/2014/main" id="{D35ED6D4-D4AE-4D40-A104-E7B77191C8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20562" name="WordArt 82">
                <a:extLst>
                  <a:ext uri="{FF2B5EF4-FFF2-40B4-BE49-F238E27FC236}">
                    <a16:creationId xmlns:a16="http://schemas.microsoft.com/office/drawing/2014/main" id="{04C42237-498B-47CC-8AEC-0055388781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20563" name="Group 83">
              <a:extLst>
                <a:ext uri="{FF2B5EF4-FFF2-40B4-BE49-F238E27FC236}">
                  <a16:creationId xmlns:a16="http://schemas.microsoft.com/office/drawing/2014/main" id="{CC3CF15B-1526-49AF-8802-B9617762AE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20564" name="WordArt 84">
                <a:extLst>
                  <a:ext uri="{FF2B5EF4-FFF2-40B4-BE49-F238E27FC236}">
                    <a16:creationId xmlns:a16="http://schemas.microsoft.com/office/drawing/2014/main" id="{56FC03DF-3E22-4146-95E5-97AF82CBD6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20565" name="WordArt 85">
                <a:extLst>
                  <a:ext uri="{FF2B5EF4-FFF2-40B4-BE49-F238E27FC236}">
                    <a16:creationId xmlns:a16="http://schemas.microsoft.com/office/drawing/2014/main" id="{15A6459F-24E6-43F9-8B4F-4327C8572A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20566" name="Group 86">
              <a:extLst>
                <a:ext uri="{FF2B5EF4-FFF2-40B4-BE49-F238E27FC236}">
                  <a16:creationId xmlns:a16="http://schemas.microsoft.com/office/drawing/2014/main" id="{82EF7F71-C653-4857-95CF-B4D01FFE4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20567" name="WordArt 87">
                <a:extLst>
                  <a:ext uri="{FF2B5EF4-FFF2-40B4-BE49-F238E27FC236}">
                    <a16:creationId xmlns:a16="http://schemas.microsoft.com/office/drawing/2014/main" id="{BDA8E547-6D88-4117-AA42-8576A24066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20568" name="WordArt 88">
                <a:extLst>
                  <a:ext uri="{FF2B5EF4-FFF2-40B4-BE49-F238E27FC236}">
                    <a16:creationId xmlns:a16="http://schemas.microsoft.com/office/drawing/2014/main" id="{2F996802-BAFA-4636-BC4A-845F15CF31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20569" name="Group 89">
              <a:extLst>
                <a:ext uri="{FF2B5EF4-FFF2-40B4-BE49-F238E27FC236}">
                  <a16:creationId xmlns:a16="http://schemas.microsoft.com/office/drawing/2014/main" id="{F586C62D-4E17-4379-8F8E-632E5F736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20570" name="WordArt 90">
                <a:extLst>
                  <a:ext uri="{FF2B5EF4-FFF2-40B4-BE49-F238E27FC236}">
                    <a16:creationId xmlns:a16="http://schemas.microsoft.com/office/drawing/2014/main" id="{2631E6BB-79F9-4073-AA84-3EDC340FA7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20571" name="WordArt 91">
                <a:extLst>
                  <a:ext uri="{FF2B5EF4-FFF2-40B4-BE49-F238E27FC236}">
                    <a16:creationId xmlns:a16="http://schemas.microsoft.com/office/drawing/2014/main" id="{5E84AAAD-1DA8-43EA-86FA-1EF564E9DC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20572" name="Group 92">
              <a:extLst>
                <a:ext uri="{FF2B5EF4-FFF2-40B4-BE49-F238E27FC236}">
                  <a16:creationId xmlns:a16="http://schemas.microsoft.com/office/drawing/2014/main" id="{88658559-8700-42E6-A986-2EB7DF6DB3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20573" name="WordArt 93">
                <a:extLst>
                  <a:ext uri="{FF2B5EF4-FFF2-40B4-BE49-F238E27FC236}">
                    <a16:creationId xmlns:a16="http://schemas.microsoft.com/office/drawing/2014/main" id="{19891BF4-2251-476E-B2E4-CE64154302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20574" name="WordArt 94">
                <a:extLst>
                  <a:ext uri="{FF2B5EF4-FFF2-40B4-BE49-F238E27FC236}">
                    <a16:creationId xmlns:a16="http://schemas.microsoft.com/office/drawing/2014/main" id="{ECCA6E27-DC74-4CAA-814D-C2ECA363DD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20575" name="Group 95">
              <a:extLst>
                <a:ext uri="{FF2B5EF4-FFF2-40B4-BE49-F238E27FC236}">
                  <a16:creationId xmlns:a16="http://schemas.microsoft.com/office/drawing/2014/main" id="{95689E4A-0BD8-47B1-8B9F-2D28A4035A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20576" name="WordArt 96">
                <a:extLst>
                  <a:ext uri="{FF2B5EF4-FFF2-40B4-BE49-F238E27FC236}">
                    <a16:creationId xmlns:a16="http://schemas.microsoft.com/office/drawing/2014/main" id="{09244A11-4612-4C82-9277-5273574132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20577" name="WordArt 97">
                <a:extLst>
                  <a:ext uri="{FF2B5EF4-FFF2-40B4-BE49-F238E27FC236}">
                    <a16:creationId xmlns:a16="http://schemas.microsoft.com/office/drawing/2014/main" id="{010F37BD-F89A-483A-8B0E-FC1AC070C5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20578" name="Group 98">
              <a:extLst>
                <a:ext uri="{FF2B5EF4-FFF2-40B4-BE49-F238E27FC236}">
                  <a16:creationId xmlns:a16="http://schemas.microsoft.com/office/drawing/2014/main" id="{FD0ABE7A-A2E1-43DD-A91D-8B25F9B13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20579" name="WordArt 99">
                <a:extLst>
                  <a:ext uri="{FF2B5EF4-FFF2-40B4-BE49-F238E27FC236}">
                    <a16:creationId xmlns:a16="http://schemas.microsoft.com/office/drawing/2014/main" id="{B3FA3A38-0B0D-4E51-A022-917914D5CF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20580" name="WordArt 100">
                <a:extLst>
                  <a:ext uri="{FF2B5EF4-FFF2-40B4-BE49-F238E27FC236}">
                    <a16:creationId xmlns:a16="http://schemas.microsoft.com/office/drawing/2014/main" id="{2D2FD1E5-AEC0-4EFA-A8BE-017325D998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20581" name="Group 101">
              <a:extLst>
                <a:ext uri="{FF2B5EF4-FFF2-40B4-BE49-F238E27FC236}">
                  <a16:creationId xmlns:a16="http://schemas.microsoft.com/office/drawing/2014/main" id="{92689B79-41A0-4D18-B926-46E53EA087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20582" name="WordArt 102">
                <a:extLst>
                  <a:ext uri="{FF2B5EF4-FFF2-40B4-BE49-F238E27FC236}">
                    <a16:creationId xmlns:a16="http://schemas.microsoft.com/office/drawing/2014/main" id="{FAA88400-EAE0-41A7-9374-04CB69E22F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20583" name="WordArt 103">
                <a:extLst>
                  <a:ext uri="{FF2B5EF4-FFF2-40B4-BE49-F238E27FC236}">
                    <a16:creationId xmlns:a16="http://schemas.microsoft.com/office/drawing/2014/main" id="{6C6A93B5-6D6F-4BEE-AA64-A994B1CF73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20584" name="Group 104">
              <a:extLst>
                <a:ext uri="{FF2B5EF4-FFF2-40B4-BE49-F238E27FC236}">
                  <a16:creationId xmlns:a16="http://schemas.microsoft.com/office/drawing/2014/main" id="{22A47D6C-5325-4175-B088-0262C49E14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20585" name="WordArt 105">
                <a:extLst>
                  <a:ext uri="{FF2B5EF4-FFF2-40B4-BE49-F238E27FC236}">
                    <a16:creationId xmlns:a16="http://schemas.microsoft.com/office/drawing/2014/main" id="{330AE611-D034-4FDC-B1B0-B8B7831B15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20586" name="WordArt 106">
                <a:extLst>
                  <a:ext uri="{FF2B5EF4-FFF2-40B4-BE49-F238E27FC236}">
                    <a16:creationId xmlns:a16="http://schemas.microsoft.com/office/drawing/2014/main" id="{4063790E-B21E-4286-82CB-527CE89488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20587" name="Group 107">
              <a:extLst>
                <a:ext uri="{FF2B5EF4-FFF2-40B4-BE49-F238E27FC236}">
                  <a16:creationId xmlns:a16="http://schemas.microsoft.com/office/drawing/2014/main" id="{D838642F-E9B3-4C04-8AAF-C8CD80F91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20588" name="WordArt 108">
                <a:extLst>
                  <a:ext uri="{FF2B5EF4-FFF2-40B4-BE49-F238E27FC236}">
                    <a16:creationId xmlns:a16="http://schemas.microsoft.com/office/drawing/2014/main" id="{B05CE366-AA22-4926-ADF3-B5E2B4D845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20589" name="WordArt 109">
                <a:extLst>
                  <a:ext uri="{FF2B5EF4-FFF2-40B4-BE49-F238E27FC236}">
                    <a16:creationId xmlns:a16="http://schemas.microsoft.com/office/drawing/2014/main" id="{F292D868-EF24-4DD8-8DB0-3AB83E0FBF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20590" name="Group 110">
              <a:extLst>
                <a:ext uri="{FF2B5EF4-FFF2-40B4-BE49-F238E27FC236}">
                  <a16:creationId xmlns:a16="http://schemas.microsoft.com/office/drawing/2014/main" id="{AAABE0D8-E454-4538-A9AB-345546BDD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20591" name="WordArt 111">
                <a:extLst>
                  <a:ext uri="{FF2B5EF4-FFF2-40B4-BE49-F238E27FC236}">
                    <a16:creationId xmlns:a16="http://schemas.microsoft.com/office/drawing/2014/main" id="{CC50060A-C801-491F-A0F4-6D78B0C49B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20592" name="WordArt 112">
                <a:extLst>
                  <a:ext uri="{FF2B5EF4-FFF2-40B4-BE49-F238E27FC236}">
                    <a16:creationId xmlns:a16="http://schemas.microsoft.com/office/drawing/2014/main" id="{68FB1897-F391-4EC0-96F1-A310B70216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20593" name="Group 113">
              <a:extLst>
                <a:ext uri="{FF2B5EF4-FFF2-40B4-BE49-F238E27FC236}">
                  <a16:creationId xmlns:a16="http://schemas.microsoft.com/office/drawing/2014/main" id="{54371469-2184-4B0D-AC76-A4FECC384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20594" name="WordArt 114">
                <a:extLst>
                  <a:ext uri="{FF2B5EF4-FFF2-40B4-BE49-F238E27FC236}">
                    <a16:creationId xmlns:a16="http://schemas.microsoft.com/office/drawing/2014/main" id="{BD938F5F-5D76-46B2-B794-2F07FC9EC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20595" name="WordArt 115">
                <a:extLst>
                  <a:ext uri="{FF2B5EF4-FFF2-40B4-BE49-F238E27FC236}">
                    <a16:creationId xmlns:a16="http://schemas.microsoft.com/office/drawing/2014/main" id="{9B743F02-F362-43F9-BE46-76EDE3CAD5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20596" name="Group 116">
              <a:extLst>
                <a:ext uri="{FF2B5EF4-FFF2-40B4-BE49-F238E27FC236}">
                  <a16:creationId xmlns:a16="http://schemas.microsoft.com/office/drawing/2014/main" id="{37893F22-1EC5-41AD-98A1-22C7D8E65C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20597" name="WordArt 117">
                <a:extLst>
                  <a:ext uri="{FF2B5EF4-FFF2-40B4-BE49-F238E27FC236}">
                    <a16:creationId xmlns:a16="http://schemas.microsoft.com/office/drawing/2014/main" id="{694D8456-1893-4C5B-BB15-6759D93627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20598" name="WordArt 118">
                <a:extLst>
                  <a:ext uri="{FF2B5EF4-FFF2-40B4-BE49-F238E27FC236}">
                    <a16:creationId xmlns:a16="http://schemas.microsoft.com/office/drawing/2014/main" id="{9F279EA0-E9A8-4A0C-8573-E09E862BEA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20599" name="Group 119">
              <a:extLst>
                <a:ext uri="{FF2B5EF4-FFF2-40B4-BE49-F238E27FC236}">
                  <a16:creationId xmlns:a16="http://schemas.microsoft.com/office/drawing/2014/main" id="{BC04217E-545A-47DC-AF92-9693EEB6A7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20600" name="WordArt 120">
                <a:extLst>
                  <a:ext uri="{FF2B5EF4-FFF2-40B4-BE49-F238E27FC236}">
                    <a16:creationId xmlns:a16="http://schemas.microsoft.com/office/drawing/2014/main" id="{44571086-8A61-42ED-B745-510D9BB206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20601" name="WordArt 121">
                <a:extLst>
                  <a:ext uri="{FF2B5EF4-FFF2-40B4-BE49-F238E27FC236}">
                    <a16:creationId xmlns:a16="http://schemas.microsoft.com/office/drawing/2014/main" id="{3E0E7433-ABDD-4045-8158-5AC7698DD5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20602" name="Group 122">
              <a:extLst>
                <a:ext uri="{FF2B5EF4-FFF2-40B4-BE49-F238E27FC236}">
                  <a16:creationId xmlns:a16="http://schemas.microsoft.com/office/drawing/2014/main" id="{C661DAF2-6FE0-4591-9555-03E428586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20603" name="WordArt 123">
                <a:extLst>
                  <a:ext uri="{FF2B5EF4-FFF2-40B4-BE49-F238E27FC236}">
                    <a16:creationId xmlns:a16="http://schemas.microsoft.com/office/drawing/2014/main" id="{CF5B35FC-912F-4E4B-AFEE-873A860D0C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20604" name="WordArt 124">
                <a:extLst>
                  <a:ext uri="{FF2B5EF4-FFF2-40B4-BE49-F238E27FC236}">
                    <a16:creationId xmlns:a16="http://schemas.microsoft.com/office/drawing/2014/main" id="{5D83AAFC-3010-4D75-B870-8371B3AA77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20605" name="Group 125">
              <a:extLst>
                <a:ext uri="{FF2B5EF4-FFF2-40B4-BE49-F238E27FC236}">
                  <a16:creationId xmlns:a16="http://schemas.microsoft.com/office/drawing/2014/main" id="{1345036A-02C3-430D-B757-4321DE48A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20606" name="WordArt 126">
                <a:extLst>
                  <a:ext uri="{FF2B5EF4-FFF2-40B4-BE49-F238E27FC236}">
                    <a16:creationId xmlns:a16="http://schemas.microsoft.com/office/drawing/2014/main" id="{5A17EC6E-F687-4EE1-864D-02385CF327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20607" name="WordArt 127">
                <a:extLst>
                  <a:ext uri="{FF2B5EF4-FFF2-40B4-BE49-F238E27FC236}">
                    <a16:creationId xmlns:a16="http://schemas.microsoft.com/office/drawing/2014/main" id="{D75A13E5-1438-4899-ABBB-24031B9DDE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20608" name="Group 128">
              <a:extLst>
                <a:ext uri="{FF2B5EF4-FFF2-40B4-BE49-F238E27FC236}">
                  <a16:creationId xmlns:a16="http://schemas.microsoft.com/office/drawing/2014/main" id="{747B2377-89E5-43CB-9B1B-3EC2E5BB86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20609" name="WordArt 129">
                <a:extLst>
                  <a:ext uri="{FF2B5EF4-FFF2-40B4-BE49-F238E27FC236}">
                    <a16:creationId xmlns:a16="http://schemas.microsoft.com/office/drawing/2014/main" id="{0924CE1E-47B0-4F20-A6C6-A5A181BE06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20610" name="WordArt 130">
                <a:extLst>
                  <a:ext uri="{FF2B5EF4-FFF2-40B4-BE49-F238E27FC236}">
                    <a16:creationId xmlns:a16="http://schemas.microsoft.com/office/drawing/2014/main" id="{6A4EA388-2B18-4F12-B9C5-E70B1E0112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20611" name="Group 131">
              <a:extLst>
                <a:ext uri="{FF2B5EF4-FFF2-40B4-BE49-F238E27FC236}">
                  <a16:creationId xmlns:a16="http://schemas.microsoft.com/office/drawing/2014/main" id="{74F96F6B-E10D-48B8-9545-1D56914527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20612" name="WordArt 132">
                <a:extLst>
                  <a:ext uri="{FF2B5EF4-FFF2-40B4-BE49-F238E27FC236}">
                    <a16:creationId xmlns:a16="http://schemas.microsoft.com/office/drawing/2014/main" id="{CA7884AC-B12B-4091-99A0-8EA63ADDF0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20613" name="WordArt 133">
                <a:extLst>
                  <a:ext uri="{FF2B5EF4-FFF2-40B4-BE49-F238E27FC236}">
                    <a16:creationId xmlns:a16="http://schemas.microsoft.com/office/drawing/2014/main" id="{9AECCC20-61C1-4F92-9FA5-E52354DB3C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20614" name="Group 134">
              <a:extLst>
                <a:ext uri="{FF2B5EF4-FFF2-40B4-BE49-F238E27FC236}">
                  <a16:creationId xmlns:a16="http://schemas.microsoft.com/office/drawing/2014/main" id="{11C66A6E-E436-4B67-AB8B-3269C4FF5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20615" name="WordArt 135">
                <a:extLst>
                  <a:ext uri="{FF2B5EF4-FFF2-40B4-BE49-F238E27FC236}">
                    <a16:creationId xmlns:a16="http://schemas.microsoft.com/office/drawing/2014/main" id="{CACEF3F9-3A7A-4653-A4E7-3A65632701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20616" name="WordArt 136">
                <a:extLst>
                  <a:ext uri="{FF2B5EF4-FFF2-40B4-BE49-F238E27FC236}">
                    <a16:creationId xmlns:a16="http://schemas.microsoft.com/office/drawing/2014/main" id="{14ED7FE1-D110-4BA0-8194-D2304D9345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20617" name="Group 137">
              <a:extLst>
                <a:ext uri="{FF2B5EF4-FFF2-40B4-BE49-F238E27FC236}">
                  <a16:creationId xmlns:a16="http://schemas.microsoft.com/office/drawing/2014/main" id="{C1B04F1B-83DA-47E7-89DE-67D5DA16EF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20618" name="WordArt 138">
                <a:extLst>
                  <a:ext uri="{FF2B5EF4-FFF2-40B4-BE49-F238E27FC236}">
                    <a16:creationId xmlns:a16="http://schemas.microsoft.com/office/drawing/2014/main" id="{E7A4911B-458C-4B12-ABF8-FD865AF6A7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20619" name="WordArt 139">
                <a:extLst>
                  <a:ext uri="{FF2B5EF4-FFF2-40B4-BE49-F238E27FC236}">
                    <a16:creationId xmlns:a16="http://schemas.microsoft.com/office/drawing/2014/main" id="{3554303B-DCB9-41F6-B5B6-B9D29C170D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20620" name="Group 140">
              <a:extLst>
                <a:ext uri="{FF2B5EF4-FFF2-40B4-BE49-F238E27FC236}">
                  <a16:creationId xmlns:a16="http://schemas.microsoft.com/office/drawing/2014/main" id="{229F0081-227C-48FD-8467-6667A69CFF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20621" name="WordArt 141">
                <a:extLst>
                  <a:ext uri="{FF2B5EF4-FFF2-40B4-BE49-F238E27FC236}">
                    <a16:creationId xmlns:a16="http://schemas.microsoft.com/office/drawing/2014/main" id="{EABE060E-C71E-4A1E-88C9-7B6A840262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20622" name="WordArt 142">
                <a:extLst>
                  <a:ext uri="{FF2B5EF4-FFF2-40B4-BE49-F238E27FC236}">
                    <a16:creationId xmlns:a16="http://schemas.microsoft.com/office/drawing/2014/main" id="{236277F7-6F23-49FA-8B3A-8A635D93DE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20623" name="Group 143">
              <a:extLst>
                <a:ext uri="{FF2B5EF4-FFF2-40B4-BE49-F238E27FC236}">
                  <a16:creationId xmlns:a16="http://schemas.microsoft.com/office/drawing/2014/main" id="{F4172A8A-B4A1-4512-8F43-9AFFC55CA7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20624" name="WordArt 144">
                <a:extLst>
                  <a:ext uri="{FF2B5EF4-FFF2-40B4-BE49-F238E27FC236}">
                    <a16:creationId xmlns:a16="http://schemas.microsoft.com/office/drawing/2014/main" id="{594E69F8-22D9-4FC4-9469-5384778CF5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20625" name="WordArt 145">
                <a:extLst>
                  <a:ext uri="{FF2B5EF4-FFF2-40B4-BE49-F238E27FC236}">
                    <a16:creationId xmlns:a16="http://schemas.microsoft.com/office/drawing/2014/main" id="{7B03C12F-A24A-48D1-BAA0-F8582ADB8D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20626" name="Group 146">
              <a:extLst>
                <a:ext uri="{FF2B5EF4-FFF2-40B4-BE49-F238E27FC236}">
                  <a16:creationId xmlns:a16="http://schemas.microsoft.com/office/drawing/2014/main" id="{C959BFCD-13C3-4750-9168-2D94C0E64A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20627" name="WordArt 147">
                <a:extLst>
                  <a:ext uri="{FF2B5EF4-FFF2-40B4-BE49-F238E27FC236}">
                    <a16:creationId xmlns:a16="http://schemas.microsoft.com/office/drawing/2014/main" id="{2BC61CA2-B75B-4C8B-9766-10BD95F899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20628" name="WordArt 148">
                <a:extLst>
                  <a:ext uri="{FF2B5EF4-FFF2-40B4-BE49-F238E27FC236}">
                    <a16:creationId xmlns:a16="http://schemas.microsoft.com/office/drawing/2014/main" id="{F81802D8-C36E-47A6-8893-92F223EB60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20629" name="Group 149">
              <a:extLst>
                <a:ext uri="{FF2B5EF4-FFF2-40B4-BE49-F238E27FC236}">
                  <a16:creationId xmlns:a16="http://schemas.microsoft.com/office/drawing/2014/main" id="{1170331C-290E-41C9-A7A7-DA9025E57D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20630" name="WordArt 150">
                <a:extLst>
                  <a:ext uri="{FF2B5EF4-FFF2-40B4-BE49-F238E27FC236}">
                    <a16:creationId xmlns:a16="http://schemas.microsoft.com/office/drawing/2014/main" id="{FF708B61-DB20-42F8-A347-A08633B017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20631" name="WordArt 151">
                <a:extLst>
                  <a:ext uri="{FF2B5EF4-FFF2-40B4-BE49-F238E27FC236}">
                    <a16:creationId xmlns:a16="http://schemas.microsoft.com/office/drawing/2014/main" id="{9273B865-468B-47BD-94BF-24BD07B50C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20632" name="Group 152">
              <a:extLst>
                <a:ext uri="{FF2B5EF4-FFF2-40B4-BE49-F238E27FC236}">
                  <a16:creationId xmlns:a16="http://schemas.microsoft.com/office/drawing/2014/main" id="{DE8A342E-8409-4524-BF6F-62B5DE3FC5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20633" name="WordArt 153">
                <a:extLst>
                  <a:ext uri="{FF2B5EF4-FFF2-40B4-BE49-F238E27FC236}">
                    <a16:creationId xmlns:a16="http://schemas.microsoft.com/office/drawing/2014/main" id="{D1616A0F-A625-4245-9135-9DE12D1116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20634" name="WordArt 154">
                <a:extLst>
                  <a:ext uri="{FF2B5EF4-FFF2-40B4-BE49-F238E27FC236}">
                    <a16:creationId xmlns:a16="http://schemas.microsoft.com/office/drawing/2014/main" id="{CF1F84AB-A5EC-4CD7-A0F2-DAC51216AC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20635" name="Group 155">
              <a:extLst>
                <a:ext uri="{FF2B5EF4-FFF2-40B4-BE49-F238E27FC236}">
                  <a16:creationId xmlns:a16="http://schemas.microsoft.com/office/drawing/2014/main" id="{881D49AE-664B-4063-A2BE-403C971F27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20636" name="WordArt 156">
                <a:extLst>
                  <a:ext uri="{FF2B5EF4-FFF2-40B4-BE49-F238E27FC236}">
                    <a16:creationId xmlns:a16="http://schemas.microsoft.com/office/drawing/2014/main" id="{E39C86A4-151B-4C4D-B156-F1AE04E49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20637" name="WordArt 157">
                <a:extLst>
                  <a:ext uri="{FF2B5EF4-FFF2-40B4-BE49-F238E27FC236}">
                    <a16:creationId xmlns:a16="http://schemas.microsoft.com/office/drawing/2014/main" id="{FBFB86DF-6B72-40DA-A490-8556932617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20638" name="Group 158">
              <a:extLst>
                <a:ext uri="{FF2B5EF4-FFF2-40B4-BE49-F238E27FC236}">
                  <a16:creationId xmlns:a16="http://schemas.microsoft.com/office/drawing/2014/main" id="{5D19D31D-F0DB-4C45-AD6A-F34083F76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20639" name="WordArt 159">
                <a:extLst>
                  <a:ext uri="{FF2B5EF4-FFF2-40B4-BE49-F238E27FC236}">
                    <a16:creationId xmlns:a16="http://schemas.microsoft.com/office/drawing/2014/main" id="{97EA39EE-7602-4AD3-9D45-DD1DB259F9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20640" name="WordArt 160">
                <a:extLst>
                  <a:ext uri="{FF2B5EF4-FFF2-40B4-BE49-F238E27FC236}">
                    <a16:creationId xmlns:a16="http://schemas.microsoft.com/office/drawing/2014/main" id="{394ABA44-8455-4D1F-B1D0-A68A14711B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20641" name="Group 161">
              <a:extLst>
                <a:ext uri="{FF2B5EF4-FFF2-40B4-BE49-F238E27FC236}">
                  <a16:creationId xmlns:a16="http://schemas.microsoft.com/office/drawing/2014/main" id="{1434DAD9-C0E0-49B1-BB46-761D06F41D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20642" name="WordArt 162">
                <a:extLst>
                  <a:ext uri="{FF2B5EF4-FFF2-40B4-BE49-F238E27FC236}">
                    <a16:creationId xmlns:a16="http://schemas.microsoft.com/office/drawing/2014/main" id="{42B91DC3-4815-4DD8-BF33-2222F3752E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20643" name="WordArt 163">
                <a:extLst>
                  <a:ext uri="{FF2B5EF4-FFF2-40B4-BE49-F238E27FC236}">
                    <a16:creationId xmlns:a16="http://schemas.microsoft.com/office/drawing/2014/main" id="{FAB4495A-EE40-49E6-BEFF-14EBDDA27B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20644" name="Group 164">
              <a:extLst>
                <a:ext uri="{FF2B5EF4-FFF2-40B4-BE49-F238E27FC236}">
                  <a16:creationId xmlns:a16="http://schemas.microsoft.com/office/drawing/2014/main" id="{429FF09D-10A9-41CB-BDE4-12F016905C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20645" name="WordArt 165">
                <a:extLst>
                  <a:ext uri="{FF2B5EF4-FFF2-40B4-BE49-F238E27FC236}">
                    <a16:creationId xmlns:a16="http://schemas.microsoft.com/office/drawing/2014/main" id="{EBBD1BA2-9884-472D-B577-26C950555B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20646" name="WordArt 166">
                <a:extLst>
                  <a:ext uri="{FF2B5EF4-FFF2-40B4-BE49-F238E27FC236}">
                    <a16:creationId xmlns:a16="http://schemas.microsoft.com/office/drawing/2014/main" id="{651A2886-E44D-4042-BBC8-FFF8B41DAA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20647" name="Group 167">
              <a:extLst>
                <a:ext uri="{FF2B5EF4-FFF2-40B4-BE49-F238E27FC236}">
                  <a16:creationId xmlns:a16="http://schemas.microsoft.com/office/drawing/2014/main" id="{38B0B899-F62B-4065-8B3D-0A668C1876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20648" name="WordArt 168">
                <a:extLst>
                  <a:ext uri="{FF2B5EF4-FFF2-40B4-BE49-F238E27FC236}">
                    <a16:creationId xmlns:a16="http://schemas.microsoft.com/office/drawing/2014/main" id="{1C184CCD-93A7-4146-B14F-101E11CBB2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20649" name="WordArt 169">
                <a:extLst>
                  <a:ext uri="{FF2B5EF4-FFF2-40B4-BE49-F238E27FC236}">
                    <a16:creationId xmlns:a16="http://schemas.microsoft.com/office/drawing/2014/main" id="{8638372B-5CBC-4479-8171-4D79AD4E45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20650" name="Group 170">
              <a:extLst>
                <a:ext uri="{FF2B5EF4-FFF2-40B4-BE49-F238E27FC236}">
                  <a16:creationId xmlns:a16="http://schemas.microsoft.com/office/drawing/2014/main" id="{0FA4B9AB-3351-408C-B411-EE575815D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20651" name="WordArt 171">
                <a:extLst>
                  <a:ext uri="{FF2B5EF4-FFF2-40B4-BE49-F238E27FC236}">
                    <a16:creationId xmlns:a16="http://schemas.microsoft.com/office/drawing/2014/main" id="{4D203B2F-BF29-41DB-99CD-D8DAF8C4F7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20652" name="WordArt 172">
                <a:extLst>
                  <a:ext uri="{FF2B5EF4-FFF2-40B4-BE49-F238E27FC236}">
                    <a16:creationId xmlns:a16="http://schemas.microsoft.com/office/drawing/2014/main" id="{3B6EACBD-B70A-44F7-9FAC-7D9880A82C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20653" name="Group 173">
              <a:extLst>
                <a:ext uri="{FF2B5EF4-FFF2-40B4-BE49-F238E27FC236}">
                  <a16:creationId xmlns:a16="http://schemas.microsoft.com/office/drawing/2014/main" id="{E8FA2BC1-1AFD-447E-B8E6-EBAF109AE0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20654" name="WordArt 174">
                <a:extLst>
                  <a:ext uri="{FF2B5EF4-FFF2-40B4-BE49-F238E27FC236}">
                    <a16:creationId xmlns:a16="http://schemas.microsoft.com/office/drawing/2014/main" id="{A423DFEA-E8E1-490E-9EE7-1C45481DEA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20655" name="WordArt 175">
                <a:extLst>
                  <a:ext uri="{FF2B5EF4-FFF2-40B4-BE49-F238E27FC236}">
                    <a16:creationId xmlns:a16="http://schemas.microsoft.com/office/drawing/2014/main" id="{1CCAA272-F34E-4629-94F3-D47AF588AD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20656" name="Group 176">
              <a:extLst>
                <a:ext uri="{FF2B5EF4-FFF2-40B4-BE49-F238E27FC236}">
                  <a16:creationId xmlns:a16="http://schemas.microsoft.com/office/drawing/2014/main" id="{9316BDAD-CA88-4EB0-BE6F-20DF7B86F5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20657" name="WordArt 177">
                <a:extLst>
                  <a:ext uri="{FF2B5EF4-FFF2-40B4-BE49-F238E27FC236}">
                    <a16:creationId xmlns:a16="http://schemas.microsoft.com/office/drawing/2014/main" id="{F83B75B4-5382-4938-9A39-6386A418A5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20658" name="WordArt 178">
                <a:extLst>
                  <a:ext uri="{FF2B5EF4-FFF2-40B4-BE49-F238E27FC236}">
                    <a16:creationId xmlns:a16="http://schemas.microsoft.com/office/drawing/2014/main" id="{BAA9B932-DDAE-4051-B4D7-45FE4EFBE1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20659" name="Group 179">
              <a:extLst>
                <a:ext uri="{FF2B5EF4-FFF2-40B4-BE49-F238E27FC236}">
                  <a16:creationId xmlns:a16="http://schemas.microsoft.com/office/drawing/2014/main" id="{DF9E9F2E-ABCF-4BDA-9E0F-B074C2C476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20660" name="WordArt 180">
                <a:extLst>
                  <a:ext uri="{FF2B5EF4-FFF2-40B4-BE49-F238E27FC236}">
                    <a16:creationId xmlns:a16="http://schemas.microsoft.com/office/drawing/2014/main" id="{78A166DB-58EF-4E8C-A82E-E6DF87DE80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20661" name="WordArt 181">
                <a:extLst>
                  <a:ext uri="{FF2B5EF4-FFF2-40B4-BE49-F238E27FC236}">
                    <a16:creationId xmlns:a16="http://schemas.microsoft.com/office/drawing/2014/main" id="{8F270FB5-5918-41F7-80B5-F206386CD0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20662" name="Group 182">
              <a:extLst>
                <a:ext uri="{FF2B5EF4-FFF2-40B4-BE49-F238E27FC236}">
                  <a16:creationId xmlns:a16="http://schemas.microsoft.com/office/drawing/2014/main" id="{8826951E-7196-4E51-9CE9-460CAA9D67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20663" name="WordArt 183">
                <a:extLst>
                  <a:ext uri="{FF2B5EF4-FFF2-40B4-BE49-F238E27FC236}">
                    <a16:creationId xmlns:a16="http://schemas.microsoft.com/office/drawing/2014/main" id="{9EEF1FB3-1422-45B6-A17D-D15E6F6CB2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20664" name="WordArt 184">
                <a:extLst>
                  <a:ext uri="{FF2B5EF4-FFF2-40B4-BE49-F238E27FC236}">
                    <a16:creationId xmlns:a16="http://schemas.microsoft.com/office/drawing/2014/main" id="{D53E090C-9EDA-4472-A5AC-8B749CA82D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20665" name="Group 185">
              <a:extLst>
                <a:ext uri="{FF2B5EF4-FFF2-40B4-BE49-F238E27FC236}">
                  <a16:creationId xmlns:a16="http://schemas.microsoft.com/office/drawing/2014/main" id="{C34C5E9B-C188-4FBD-9293-59494BB63A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20666" name="WordArt 186">
                <a:extLst>
                  <a:ext uri="{FF2B5EF4-FFF2-40B4-BE49-F238E27FC236}">
                    <a16:creationId xmlns:a16="http://schemas.microsoft.com/office/drawing/2014/main" id="{A3221EEB-9A09-49D2-906F-B0845F3E3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20667" name="WordArt 187">
                <a:extLst>
                  <a:ext uri="{FF2B5EF4-FFF2-40B4-BE49-F238E27FC236}">
                    <a16:creationId xmlns:a16="http://schemas.microsoft.com/office/drawing/2014/main" id="{023DCA6C-ED12-4440-85DD-1CF904CA7C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20668" name="Group 188">
              <a:extLst>
                <a:ext uri="{FF2B5EF4-FFF2-40B4-BE49-F238E27FC236}">
                  <a16:creationId xmlns:a16="http://schemas.microsoft.com/office/drawing/2014/main" id="{B430BF30-4FDC-4C76-9C25-AD8A32247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20669" name="WordArt 189">
                <a:extLst>
                  <a:ext uri="{FF2B5EF4-FFF2-40B4-BE49-F238E27FC236}">
                    <a16:creationId xmlns:a16="http://schemas.microsoft.com/office/drawing/2014/main" id="{1C8E10F2-EF3A-4E9C-8E58-789A30109A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20670" name="WordArt 190">
                <a:extLst>
                  <a:ext uri="{FF2B5EF4-FFF2-40B4-BE49-F238E27FC236}">
                    <a16:creationId xmlns:a16="http://schemas.microsoft.com/office/drawing/2014/main" id="{9F3239BB-EC55-4E1B-B5C9-2CAD362326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20671" name="Group 191">
              <a:extLst>
                <a:ext uri="{FF2B5EF4-FFF2-40B4-BE49-F238E27FC236}">
                  <a16:creationId xmlns:a16="http://schemas.microsoft.com/office/drawing/2014/main" id="{0E1A8E94-43B3-4837-B8DA-3062E10C3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20672" name="WordArt 192">
                <a:extLst>
                  <a:ext uri="{FF2B5EF4-FFF2-40B4-BE49-F238E27FC236}">
                    <a16:creationId xmlns:a16="http://schemas.microsoft.com/office/drawing/2014/main" id="{A26A93FD-27FE-4C72-BF20-CF7DBCADCC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20673" name="WordArt 193">
                <a:extLst>
                  <a:ext uri="{FF2B5EF4-FFF2-40B4-BE49-F238E27FC236}">
                    <a16:creationId xmlns:a16="http://schemas.microsoft.com/office/drawing/2014/main" id="{4265B2E9-96BD-48C4-90CE-05354F62F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20674" name="Group 194">
              <a:extLst>
                <a:ext uri="{FF2B5EF4-FFF2-40B4-BE49-F238E27FC236}">
                  <a16:creationId xmlns:a16="http://schemas.microsoft.com/office/drawing/2014/main" id="{5C1A0DC9-5308-4E57-912A-1981B97C3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20675" name="WordArt 195">
                <a:extLst>
                  <a:ext uri="{FF2B5EF4-FFF2-40B4-BE49-F238E27FC236}">
                    <a16:creationId xmlns:a16="http://schemas.microsoft.com/office/drawing/2014/main" id="{0A1A85A9-7936-4FAD-8E3E-A1A0FA7A22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20676" name="WordArt 196">
                <a:extLst>
                  <a:ext uri="{FF2B5EF4-FFF2-40B4-BE49-F238E27FC236}">
                    <a16:creationId xmlns:a16="http://schemas.microsoft.com/office/drawing/2014/main" id="{F3D8109C-BA9C-4068-882E-1B8C1546B6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20677" name="Group 197">
              <a:extLst>
                <a:ext uri="{FF2B5EF4-FFF2-40B4-BE49-F238E27FC236}">
                  <a16:creationId xmlns:a16="http://schemas.microsoft.com/office/drawing/2014/main" id="{B984CB29-4CB7-47DE-B034-8F52D400AE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20678" name="WordArt 198">
                <a:extLst>
                  <a:ext uri="{FF2B5EF4-FFF2-40B4-BE49-F238E27FC236}">
                    <a16:creationId xmlns:a16="http://schemas.microsoft.com/office/drawing/2014/main" id="{9296D6FC-4ACB-433B-8C56-AF7DC91483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20679" name="WordArt 199">
                <a:extLst>
                  <a:ext uri="{FF2B5EF4-FFF2-40B4-BE49-F238E27FC236}">
                    <a16:creationId xmlns:a16="http://schemas.microsoft.com/office/drawing/2014/main" id="{AB45E898-4E0A-4016-B559-AAB7027AFE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20680" name="Group 200">
              <a:extLst>
                <a:ext uri="{FF2B5EF4-FFF2-40B4-BE49-F238E27FC236}">
                  <a16:creationId xmlns:a16="http://schemas.microsoft.com/office/drawing/2014/main" id="{D1953362-A622-4121-8394-8F3C277B0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20681" name="WordArt 201">
                <a:extLst>
                  <a:ext uri="{FF2B5EF4-FFF2-40B4-BE49-F238E27FC236}">
                    <a16:creationId xmlns:a16="http://schemas.microsoft.com/office/drawing/2014/main" id="{0AB94817-2601-4B28-BEBF-27B7C9D084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20682" name="WordArt 202">
                <a:extLst>
                  <a:ext uri="{FF2B5EF4-FFF2-40B4-BE49-F238E27FC236}">
                    <a16:creationId xmlns:a16="http://schemas.microsoft.com/office/drawing/2014/main" id="{95A2CDB0-6E25-49BD-ABBD-42B28B65BA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20683" name="Group 203">
              <a:extLst>
                <a:ext uri="{FF2B5EF4-FFF2-40B4-BE49-F238E27FC236}">
                  <a16:creationId xmlns:a16="http://schemas.microsoft.com/office/drawing/2014/main" id="{2D88C236-59B8-41F5-AB84-FE8E30F798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20684" name="WordArt 204">
                <a:extLst>
                  <a:ext uri="{FF2B5EF4-FFF2-40B4-BE49-F238E27FC236}">
                    <a16:creationId xmlns:a16="http://schemas.microsoft.com/office/drawing/2014/main" id="{2845434C-206C-4AA0-8A4C-A1E371D45D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0685" name="WordArt 205">
                <a:extLst>
                  <a:ext uri="{FF2B5EF4-FFF2-40B4-BE49-F238E27FC236}">
                    <a16:creationId xmlns:a16="http://schemas.microsoft.com/office/drawing/2014/main" id="{AB32AFA5-05C1-4CD4-96F6-17469FCA17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0686" name="Group 206">
              <a:extLst>
                <a:ext uri="{FF2B5EF4-FFF2-40B4-BE49-F238E27FC236}">
                  <a16:creationId xmlns:a16="http://schemas.microsoft.com/office/drawing/2014/main" id="{2B4C299D-0BF2-433A-9C24-2F0FF8D52E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20687" name="WordArt 207">
                <a:extLst>
                  <a:ext uri="{FF2B5EF4-FFF2-40B4-BE49-F238E27FC236}">
                    <a16:creationId xmlns:a16="http://schemas.microsoft.com/office/drawing/2014/main" id="{0F0EFF10-665F-4821-A18F-69FBABFA2D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20688" name="WordArt 208">
                <a:extLst>
                  <a:ext uri="{FF2B5EF4-FFF2-40B4-BE49-F238E27FC236}">
                    <a16:creationId xmlns:a16="http://schemas.microsoft.com/office/drawing/2014/main" id="{C08E279F-429E-48E1-8189-03EBCF9D85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20689" name="Group 209">
              <a:extLst>
                <a:ext uri="{FF2B5EF4-FFF2-40B4-BE49-F238E27FC236}">
                  <a16:creationId xmlns:a16="http://schemas.microsoft.com/office/drawing/2014/main" id="{BECE5EF9-08E9-4CA0-B29F-A0EEF3B06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20690" name="WordArt 210">
                <a:extLst>
                  <a:ext uri="{FF2B5EF4-FFF2-40B4-BE49-F238E27FC236}">
                    <a16:creationId xmlns:a16="http://schemas.microsoft.com/office/drawing/2014/main" id="{21C7B757-51CC-4B1B-B365-759CDD6044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0691" name="WordArt 211">
                <a:extLst>
                  <a:ext uri="{FF2B5EF4-FFF2-40B4-BE49-F238E27FC236}">
                    <a16:creationId xmlns:a16="http://schemas.microsoft.com/office/drawing/2014/main" id="{2AF2FE0B-7F54-4C80-BB39-E629E39221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0692" name="Group 212">
              <a:extLst>
                <a:ext uri="{FF2B5EF4-FFF2-40B4-BE49-F238E27FC236}">
                  <a16:creationId xmlns:a16="http://schemas.microsoft.com/office/drawing/2014/main" id="{6D96AFEB-A6C9-4D91-B958-7FC034A1C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20693" name="WordArt 213">
                <a:extLst>
                  <a:ext uri="{FF2B5EF4-FFF2-40B4-BE49-F238E27FC236}">
                    <a16:creationId xmlns:a16="http://schemas.microsoft.com/office/drawing/2014/main" id="{645FF15B-E4DC-4B3B-A542-E54A515198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0694" name="WordArt 214">
                <a:extLst>
                  <a:ext uri="{FF2B5EF4-FFF2-40B4-BE49-F238E27FC236}">
                    <a16:creationId xmlns:a16="http://schemas.microsoft.com/office/drawing/2014/main" id="{93334353-70E8-4EC6-A000-0B0840EBF9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0695" name="Group 215">
              <a:extLst>
                <a:ext uri="{FF2B5EF4-FFF2-40B4-BE49-F238E27FC236}">
                  <a16:creationId xmlns:a16="http://schemas.microsoft.com/office/drawing/2014/main" id="{37C52E5F-8CEA-42B4-A5AE-17FED8E923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20696" name="WordArt 216">
                <a:extLst>
                  <a:ext uri="{FF2B5EF4-FFF2-40B4-BE49-F238E27FC236}">
                    <a16:creationId xmlns:a16="http://schemas.microsoft.com/office/drawing/2014/main" id="{BE34DA1B-BE9A-4864-86C6-B2063BC01D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20697" name="WordArt 217">
                <a:extLst>
                  <a:ext uri="{FF2B5EF4-FFF2-40B4-BE49-F238E27FC236}">
                    <a16:creationId xmlns:a16="http://schemas.microsoft.com/office/drawing/2014/main" id="{7D5D8845-B593-44D0-8982-C7FA5142D3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20698" name="Group 218">
              <a:extLst>
                <a:ext uri="{FF2B5EF4-FFF2-40B4-BE49-F238E27FC236}">
                  <a16:creationId xmlns:a16="http://schemas.microsoft.com/office/drawing/2014/main" id="{DC7F74F6-D4F9-403B-990C-206AF20209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20699" name="WordArt 219">
                <a:extLst>
                  <a:ext uri="{FF2B5EF4-FFF2-40B4-BE49-F238E27FC236}">
                    <a16:creationId xmlns:a16="http://schemas.microsoft.com/office/drawing/2014/main" id="{65A1117E-BE29-4B4F-929F-F22BCEF51F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20700" name="WordArt 220">
                <a:extLst>
                  <a:ext uri="{FF2B5EF4-FFF2-40B4-BE49-F238E27FC236}">
                    <a16:creationId xmlns:a16="http://schemas.microsoft.com/office/drawing/2014/main" id="{7D423631-2099-4F97-B742-2186094408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18" name="Group 214">
            <a:extLst>
              <a:ext uri="{FF2B5EF4-FFF2-40B4-BE49-F238E27FC236}">
                <a16:creationId xmlns:a16="http://schemas.microsoft.com/office/drawing/2014/main" id="{33485C1A-2CA7-487F-9D57-767741161568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6780213"/>
            <a:ext cx="2341562" cy="2341562"/>
            <a:chOff x="5279" y="4271"/>
            <a:chExt cx="1475" cy="1475"/>
          </a:xfrm>
        </p:grpSpPr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6012EB85-FFF2-4171-BD27-A42571B30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06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AB5DE458-08E6-4098-890A-03AB73868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4271"/>
              <a:ext cx="453" cy="79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6D16D110-1D47-433E-A0F2-76323026A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3" y="551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Rectangle 11">
              <a:extLst>
                <a:ext uri="{FF2B5EF4-FFF2-40B4-BE49-F238E27FC236}">
                  <a16:creationId xmlns:a16="http://schemas.microsoft.com/office/drawing/2014/main" id="{74A32082-34F6-4B76-A0BD-6884528BA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5065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Rectangle 12">
              <a:extLst>
                <a:ext uri="{FF2B5EF4-FFF2-40B4-BE49-F238E27FC236}">
                  <a16:creationId xmlns:a16="http://schemas.microsoft.com/office/drawing/2014/main" id="{4BEAC100-29C0-43C0-A577-4E8EB9A44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292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Rectangle 13">
              <a:extLst>
                <a:ext uri="{FF2B5EF4-FFF2-40B4-BE49-F238E27FC236}">
                  <a16:creationId xmlns:a16="http://schemas.microsoft.com/office/drawing/2014/main" id="{78CADB90-392B-42A2-B1BC-CF7C32CB6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5292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44823E64-633E-4924-8C75-92EFD9A1F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5292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Rectangle 15">
              <a:extLst>
                <a:ext uri="{FF2B5EF4-FFF2-40B4-BE49-F238E27FC236}">
                  <a16:creationId xmlns:a16="http://schemas.microsoft.com/office/drawing/2014/main" id="{8AA59AD2-9F18-41A9-A601-CAC28FDC0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065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Rectangle 16">
              <a:extLst>
                <a:ext uri="{FF2B5EF4-FFF2-40B4-BE49-F238E27FC236}">
                  <a16:creationId xmlns:a16="http://schemas.microsoft.com/office/drawing/2014/main" id="{07B6D4BC-0A00-4517-A4E1-32736C560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4" y="5065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19" name="Group 215">
            <a:extLst>
              <a:ext uri="{FF2B5EF4-FFF2-40B4-BE49-F238E27FC236}">
                <a16:creationId xmlns:a16="http://schemas.microsoft.com/office/drawing/2014/main" id="{DDE34442-9CEC-41E0-B8B9-142503772130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660400"/>
            <a:ext cx="10801350" cy="8280400"/>
            <a:chOff x="630" y="416"/>
            <a:chExt cx="6804" cy="5216"/>
          </a:xfrm>
        </p:grpSpPr>
        <p:sp>
          <p:nvSpPr>
            <p:cNvPr id="21521" name="Rectangle 17">
              <a:extLst>
                <a:ext uri="{FF2B5EF4-FFF2-40B4-BE49-F238E27FC236}">
                  <a16:creationId xmlns:a16="http://schemas.microsoft.com/office/drawing/2014/main" id="{D8EF4EE4-0A8F-4D23-9553-2D09DC275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2003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Rectangle 18">
              <a:extLst>
                <a:ext uri="{FF2B5EF4-FFF2-40B4-BE49-F238E27FC236}">
                  <a16:creationId xmlns:a16="http://schemas.microsoft.com/office/drawing/2014/main" id="{360E2F33-C718-4302-848A-5E9DB1CEE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68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Rectangle 19">
              <a:extLst>
                <a:ext uri="{FF2B5EF4-FFF2-40B4-BE49-F238E27FC236}">
                  <a16:creationId xmlns:a16="http://schemas.microsoft.com/office/drawing/2014/main" id="{2D297DF9-6ABC-4E1F-B7FA-A0DB0888F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643"/>
              <a:ext cx="34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Rectangle 20">
              <a:extLst>
                <a:ext uri="{FF2B5EF4-FFF2-40B4-BE49-F238E27FC236}">
                  <a16:creationId xmlns:a16="http://schemas.microsoft.com/office/drawing/2014/main" id="{6FBC8165-BB4B-4E8A-8D89-1A1795D87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16"/>
              <a:ext cx="68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Rectangle 21">
              <a:extLst>
                <a:ext uri="{FF2B5EF4-FFF2-40B4-BE49-F238E27FC236}">
                  <a16:creationId xmlns:a16="http://schemas.microsoft.com/office/drawing/2014/main" id="{46E7BD94-FF06-475C-850D-5424F13EE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16"/>
              <a:ext cx="68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Rectangle 22">
              <a:extLst>
                <a:ext uri="{FF2B5EF4-FFF2-40B4-BE49-F238E27FC236}">
                  <a16:creationId xmlns:a16="http://schemas.microsoft.com/office/drawing/2014/main" id="{4488B62B-EB0D-4024-BF48-7C16FF408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16"/>
              <a:ext cx="124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Rectangle 23">
              <a:extLst>
                <a:ext uri="{FF2B5EF4-FFF2-40B4-BE49-F238E27FC236}">
                  <a16:creationId xmlns:a16="http://schemas.microsoft.com/office/drawing/2014/main" id="{B165E2A2-382F-49B4-80E1-414966464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181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Rectangle 24">
              <a:extLst>
                <a:ext uri="{FF2B5EF4-FFF2-40B4-BE49-F238E27FC236}">
                  <a16:creationId xmlns:a16="http://schemas.microsoft.com/office/drawing/2014/main" id="{302CABD3-C67D-485F-B9CD-A2CA72040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230"/>
              <a:ext cx="1020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D4B8CBFF-3B75-4C47-92A4-E3C3D8CB2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230"/>
              <a:ext cx="102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Rectangle 26">
              <a:extLst>
                <a:ext uri="{FF2B5EF4-FFF2-40B4-BE49-F238E27FC236}">
                  <a16:creationId xmlns:a16="http://schemas.microsoft.com/office/drawing/2014/main" id="{1E46C18C-A416-47B4-8D07-93FC2C67E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3024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Rectangle 27">
              <a:extLst>
                <a:ext uri="{FF2B5EF4-FFF2-40B4-BE49-F238E27FC236}">
                  <a16:creationId xmlns:a16="http://schemas.microsoft.com/office/drawing/2014/main" id="{07A14DD6-7A75-4E7D-8E6F-D549ED2B7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359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05CAD489-7646-4F94-AD84-4598690BA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045"/>
              <a:ext cx="56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C14CE900-FCF6-491C-BEF9-F75EB17D9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024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Rectangle 30">
              <a:extLst>
                <a:ext uri="{FF2B5EF4-FFF2-40B4-BE49-F238E27FC236}">
                  <a16:creationId xmlns:a16="http://schemas.microsoft.com/office/drawing/2014/main" id="{D4DBF035-5F98-4DE1-BBE4-105B3E868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344"/>
              <a:ext cx="102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Rectangle 31">
              <a:extLst>
                <a:ext uri="{FF2B5EF4-FFF2-40B4-BE49-F238E27FC236}">
                  <a16:creationId xmlns:a16="http://schemas.microsoft.com/office/drawing/2014/main" id="{0CEE47CA-DB34-43F8-B863-64684CBC1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478"/>
              <a:ext cx="102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Rectangle 32">
              <a:extLst>
                <a:ext uri="{FF2B5EF4-FFF2-40B4-BE49-F238E27FC236}">
                  <a16:creationId xmlns:a16="http://schemas.microsoft.com/office/drawing/2014/main" id="{D77BA82F-F876-4F4F-830A-51184A449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911"/>
              <a:ext cx="1021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Rectangle 33">
              <a:extLst>
                <a:ext uri="{FF2B5EF4-FFF2-40B4-BE49-F238E27FC236}">
                  <a16:creationId xmlns:a16="http://schemas.microsoft.com/office/drawing/2014/main" id="{EC958518-EE86-4703-A045-46E20EA76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3024"/>
              <a:ext cx="795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Rectangle 34">
              <a:extLst>
                <a:ext uri="{FF2B5EF4-FFF2-40B4-BE49-F238E27FC236}">
                  <a16:creationId xmlns:a16="http://schemas.microsoft.com/office/drawing/2014/main" id="{4033D47B-32DD-4CD7-BAAA-3FD39119F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158"/>
              <a:ext cx="795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Rectangle 35">
              <a:extLst>
                <a:ext uri="{FF2B5EF4-FFF2-40B4-BE49-F238E27FC236}">
                  <a16:creationId xmlns:a16="http://schemas.microsoft.com/office/drawing/2014/main" id="{0B6815BE-CC7A-4A79-AAA4-274B5B752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725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Rectangle 36">
              <a:extLst>
                <a:ext uri="{FF2B5EF4-FFF2-40B4-BE49-F238E27FC236}">
                  <a16:creationId xmlns:a16="http://schemas.microsoft.com/office/drawing/2014/main" id="{8A9466C3-A715-4E16-9305-D1986E319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385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Rectangle 37">
              <a:extLst>
                <a:ext uri="{FF2B5EF4-FFF2-40B4-BE49-F238E27FC236}">
                  <a16:creationId xmlns:a16="http://schemas.microsoft.com/office/drawing/2014/main" id="{A233DA89-A528-47B5-B21B-CBBC7636F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3704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Rectangle 38">
              <a:extLst>
                <a:ext uri="{FF2B5EF4-FFF2-40B4-BE49-F238E27FC236}">
                  <a16:creationId xmlns:a16="http://schemas.microsoft.com/office/drawing/2014/main" id="{A33218FB-A549-46A4-87C9-8829C837A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704"/>
              <a:ext cx="68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Rectangle 39">
              <a:extLst>
                <a:ext uri="{FF2B5EF4-FFF2-40B4-BE49-F238E27FC236}">
                  <a16:creationId xmlns:a16="http://schemas.microsoft.com/office/drawing/2014/main" id="{4CB583B8-966D-4FAF-9E4D-C0FD51F28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838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Rectangle 40">
              <a:extLst>
                <a:ext uri="{FF2B5EF4-FFF2-40B4-BE49-F238E27FC236}">
                  <a16:creationId xmlns:a16="http://schemas.microsoft.com/office/drawing/2014/main" id="{F91882F0-9F40-44A4-AE5D-FF910D1AC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931"/>
              <a:ext cx="453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Rectangle 41">
              <a:extLst>
                <a:ext uri="{FF2B5EF4-FFF2-40B4-BE49-F238E27FC236}">
                  <a16:creationId xmlns:a16="http://schemas.microsoft.com/office/drawing/2014/main" id="{11E7728A-010E-4544-86EE-9ED879DEA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931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Rectangle 42">
              <a:extLst>
                <a:ext uri="{FF2B5EF4-FFF2-40B4-BE49-F238E27FC236}">
                  <a16:creationId xmlns:a16="http://schemas.microsoft.com/office/drawing/2014/main" id="{25E85E5E-70B5-42CF-86CD-3FDC1CBCB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271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Rectangle 43">
              <a:extLst>
                <a:ext uri="{FF2B5EF4-FFF2-40B4-BE49-F238E27FC236}">
                  <a16:creationId xmlns:a16="http://schemas.microsoft.com/office/drawing/2014/main" id="{42EFF927-1ACD-4A32-A9D4-C5AAC06A8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952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01ACF399-802A-4A37-9240-C63B49834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612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Rectangle 45">
              <a:extLst>
                <a:ext uri="{FF2B5EF4-FFF2-40B4-BE49-F238E27FC236}">
                  <a16:creationId xmlns:a16="http://schemas.microsoft.com/office/drawing/2014/main" id="{F1C3E21B-DB81-46F5-97F4-9498154DF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952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Rectangle 46">
              <a:extLst>
                <a:ext uri="{FF2B5EF4-FFF2-40B4-BE49-F238E27FC236}">
                  <a16:creationId xmlns:a16="http://schemas.microsoft.com/office/drawing/2014/main" id="{D4DD430D-962F-4C99-8505-F8B6191FE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704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Rectangle 47">
              <a:extLst>
                <a:ext uri="{FF2B5EF4-FFF2-40B4-BE49-F238E27FC236}">
                  <a16:creationId xmlns:a16="http://schemas.microsoft.com/office/drawing/2014/main" id="{045ED0A4-E14D-48BF-8866-8EE1CF062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3704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Rectangle 48">
              <a:extLst>
                <a:ext uri="{FF2B5EF4-FFF2-40B4-BE49-F238E27FC236}">
                  <a16:creationId xmlns:a16="http://schemas.microsoft.com/office/drawing/2014/main" id="{4DDECF5C-346C-40F3-BB3F-5B6B77D5D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271"/>
              <a:ext cx="908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Rectangle 49">
              <a:extLst>
                <a:ext uri="{FF2B5EF4-FFF2-40B4-BE49-F238E27FC236}">
                  <a16:creationId xmlns:a16="http://schemas.microsoft.com/office/drawing/2014/main" id="{091BE370-73CA-4C29-A3D2-060ED6049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725"/>
              <a:ext cx="908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Rectangle 50">
              <a:extLst>
                <a:ext uri="{FF2B5EF4-FFF2-40B4-BE49-F238E27FC236}">
                  <a16:creationId xmlns:a16="http://schemas.microsoft.com/office/drawing/2014/main" id="{31B7A3AF-FEBC-461A-8F61-DE2E88AFA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271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Rectangle 51">
              <a:extLst>
                <a:ext uri="{FF2B5EF4-FFF2-40B4-BE49-F238E27FC236}">
                  <a16:creationId xmlns:a16="http://schemas.microsoft.com/office/drawing/2014/main" id="{90BE26C5-94FD-4AAA-AE6D-A59571010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5065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Rectangle 52">
              <a:extLst>
                <a:ext uri="{FF2B5EF4-FFF2-40B4-BE49-F238E27FC236}">
                  <a16:creationId xmlns:a16="http://schemas.microsoft.com/office/drawing/2014/main" id="{0B36FE73-B267-441D-B31F-6CEFB4730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498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Rectangle 53">
              <a:extLst>
                <a:ext uri="{FF2B5EF4-FFF2-40B4-BE49-F238E27FC236}">
                  <a16:creationId xmlns:a16="http://schemas.microsoft.com/office/drawing/2014/main" id="{EC9DAC8D-55E8-4E42-9CCB-748CD1BFE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498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Rectangle 54">
              <a:extLst>
                <a:ext uri="{FF2B5EF4-FFF2-40B4-BE49-F238E27FC236}">
                  <a16:creationId xmlns:a16="http://schemas.microsoft.com/office/drawing/2014/main" id="{A0D4D415-68AC-4AAB-A0DF-A9FE5A502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5065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Rectangle 55">
              <a:extLst>
                <a:ext uri="{FF2B5EF4-FFF2-40B4-BE49-F238E27FC236}">
                  <a16:creationId xmlns:a16="http://schemas.microsoft.com/office/drawing/2014/main" id="{1BA2D39F-D8F8-418F-A312-E36442480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5292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Rectangle 56">
              <a:extLst>
                <a:ext uri="{FF2B5EF4-FFF2-40B4-BE49-F238E27FC236}">
                  <a16:creationId xmlns:a16="http://schemas.microsoft.com/office/drawing/2014/main" id="{0AB38689-CCF6-40CB-B7D6-CB12E5565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5519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Rectangle 57">
              <a:extLst>
                <a:ext uri="{FF2B5EF4-FFF2-40B4-BE49-F238E27FC236}">
                  <a16:creationId xmlns:a16="http://schemas.microsoft.com/office/drawing/2014/main" id="{C60A43E0-A59D-42B1-B6F7-08BE11D45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4" y="5406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Rectangle 58">
              <a:extLst>
                <a:ext uri="{FF2B5EF4-FFF2-40B4-BE49-F238E27FC236}">
                  <a16:creationId xmlns:a16="http://schemas.microsoft.com/office/drawing/2014/main" id="{21D695F2-2E0E-47A1-9C7A-5E9FCDB8B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1" y="5519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563" name="Group 59">
              <a:extLst>
                <a:ext uri="{FF2B5EF4-FFF2-40B4-BE49-F238E27FC236}">
                  <a16:creationId xmlns:a16="http://schemas.microsoft.com/office/drawing/2014/main" id="{2AC0C30D-3A15-4C86-8CD2-B7FD205158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5235"/>
              <a:ext cx="254" cy="81"/>
              <a:chOff x="4089" y="2835"/>
              <a:chExt cx="254" cy="81"/>
            </a:xfrm>
          </p:grpSpPr>
          <p:sp>
            <p:nvSpPr>
              <p:cNvPr id="21564" name="WordArt 60">
                <a:extLst>
                  <a:ext uri="{FF2B5EF4-FFF2-40B4-BE49-F238E27FC236}">
                    <a16:creationId xmlns:a16="http://schemas.microsoft.com/office/drawing/2014/main" id="{204867D6-165F-490E-9845-CDE67E0F3E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tint val="60392"/>
                            <a:invGamma/>
                          </a:srgbClr>
                        </a:gs>
                      </a:gsLst>
                      <a:lin ang="18900000" scaled="1"/>
                    </a:gra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21565" name="WordArt 61">
                <a:extLst>
                  <a:ext uri="{FF2B5EF4-FFF2-40B4-BE49-F238E27FC236}">
                    <a16:creationId xmlns:a16="http://schemas.microsoft.com/office/drawing/2014/main" id="{DA1C3650-C76C-416A-9466-CD7648BF3D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tint val="60392"/>
                            <a:invGamma/>
                          </a:srgbClr>
                        </a:gs>
                      </a:gsLst>
                      <a:lin ang="18900000" scaled="1"/>
                    </a:gra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21566" name="Group 62">
              <a:extLst>
                <a:ext uri="{FF2B5EF4-FFF2-40B4-BE49-F238E27FC236}">
                  <a16:creationId xmlns:a16="http://schemas.microsoft.com/office/drawing/2014/main" id="{814BABDB-6399-4362-B080-1D4F41249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3" y="4741"/>
              <a:ext cx="254" cy="81"/>
              <a:chOff x="3635" y="2608"/>
              <a:chExt cx="254" cy="81"/>
            </a:xfrm>
          </p:grpSpPr>
          <p:sp>
            <p:nvSpPr>
              <p:cNvPr id="21567" name="WordArt 63">
                <a:extLst>
                  <a:ext uri="{FF2B5EF4-FFF2-40B4-BE49-F238E27FC236}">
                    <a16:creationId xmlns:a16="http://schemas.microsoft.com/office/drawing/2014/main" id="{8968D388-8F96-418A-86DC-4EC8BC2062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tint val="60392"/>
                            <a:invGamma/>
                          </a:srgbClr>
                        </a:gs>
                      </a:gsLst>
                      <a:lin ang="18900000" scaled="1"/>
                    </a:gra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21568" name="WordArt 64">
                <a:extLst>
                  <a:ext uri="{FF2B5EF4-FFF2-40B4-BE49-F238E27FC236}">
                    <a16:creationId xmlns:a16="http://schemas.microsoft.com/office/drawing/2014/main" id="{E4D3C1CF-E883-4253-8424-7A00469AB7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tint val="60392"/>
                            <a:invGamma/>
                          </a:srgbClr>
                        </a:gs>
                      </a:gsLst>
                      <a:lin ang="18900000" scaled="1"/>
                    </a:gra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84A7A92F-7E4E-4C0E-8467-A746A6B3657E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1585913"/>
            <a:ext cx="10012362" cy="7472362"/>
            <a:chOff x="1027" y="999"/>
            <a:chExt cx="6307" cy="4707"/>
          </a:xfrm>
        </p:grpSpPr>
        <p:grpSp>
          <p:nvGrpSpPr>
            <p:cNvPr id="21570" name="Group 66">
              <a:extLst>
                <a:ext uri="{FF2B5EF4-FFF2-40B4-BE49-F238E27FC236}">
                  <a16:creationId xmlns:a16="http://schemas.microsoft.com/office/drawing/2014/main" id="{F96A5B44-9FA7-4A53-8A61-0DFF8E10B6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3" y="4871"/>
              <a:ext cx="254" cy="81"/>
              <a:chOff x="3635" y="2121"/>
              <a:chExt cx="254" cy="81"/>
            </a:xfrm>
          </p:grpSpPr>
          <p:sp>
            <p:nvSpPr>
              <p:cNvPr id="21571" name="WordArt 67">
                <a:extLst>
                  <a:ext uri="{FF2B5EF4-FFF2-40B4-BE49-F238E27FC236}">
                    <a16:creationId xmlns:a16="http://schemas.microsoft.com/office/drawing/2014/main" id="{5C0DBE6C-5002-48AB-BE01-B07C411313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21572" name="WordArt 68">
                <a:extLst>
                  <a:ext uri="{FF2B5EF4-FFF2-40B4-BE49-F238E27FC236}">
                    <a16:creationId xmlns:a16="http://schemas.microsoft.com/office/drawing/2014/main" id="{9D3B8469-778D-4472-A1D8-45E0F05816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21573" name="Group 69">
              <a:extLst>
                <a:ext uri="{FF2B5EF4-FFF2-40B4-BE49-F238E27FC236}">
                  <a16:creationId xmlns:a16="http://schemas.microsoft.com/office/drawing/2014/main" id="{B72D2A3F-98A9-4CC1-8B9F-7747E2926F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68" y="5632"/>
              <a:ext cx="232" cy="74"/>
              <a:chOff x="5024" y="2120"/>
              <a:chExt cx="232" cy="74"/>
            </a:xfrm>
          </p:grpSpPr>
          <p:sp>
            <p:nvSpPr>
              <p:cNvPr id="21574" name="WordArt 70">
                <a:extLst>
                  <a:ext uri="{FF2B5EF4-FFF2-40B4-BE49-F238E27FC236}">
                    <a16:creationId xmlns:a16="http://schemas.microsoft.com/office/drawing/2014/main" id="{EE1D5757-284E-4808-92FF-62EC034534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21575" name="WordArt 71">
                <a:extLst>
                  <a:ext uri="{FF2B5EF4-FFF2-40B4-BE49-F238E27FC236}">
                    <a16:creationId xmlns:a16="http://schemas.microsoft.com/office/drawing/2014/main" id="{5572488D-7709-4F6B-92EA-5A87EF277F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21576" name="Group 72">
              <a:extLst>
                <a:ext uri="{FF2B5EF4-FFF2-40B4-BE49-F238E27FC236}">
                  <a16:creationId xmlns:a16="http://schemas.microsoft.com/office/drawing/2014/main" id="{DE651AC1-A13D-404A-9E4F-EA0C7BFF1F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7" y="5141"/>
              <a:ext cx="232" cy="74"/>
              <a:chOff x="5024" y="2327"/>
              <a:chExt cx="232" cy="74"/>
            </a:xfrm>
          </p:grpSpPr>
          <p:sp>
            <p:nvSpPr>
              <p:cNvPr id="21577" name="WordArt 73">
                <a:extLst>
                  <a:ext uri="{FF2B5EF4-FFF2-40B4-BE49-F238E27FC236}">
                    <a16:creationId xmlns:a16="http://schemas.microsoft.com/office/drawing/2014/main" id="{03B2F8DD-FDD3-47D9-851F-4BA6D68204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21578" name="WordArt 74">
                <a:extLst>
                  <a:ext uri="{FF2B5EF4-FFF2-40B4-BE49-F238E27FC236}">
                    <a16:creationId xmlns:a16="http://schemas.microsoft.com/office/drawing/2014/main" id="{59F0EE1C-FBD6-454A-835E-E3470BA69C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21579" name="Group 75">
              <a:extLst>
                <a:ext uri="{FF2B5EF4-FFF2-40B4-BE49-F238E27FC236}">
                  <a16:creationId xmlns:a16="http://schemas.microsoft.com/office/drawing/2014/main" id="{97D10AE4-3B44-4F9E-9D93-60688E40A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5405"/>
              <a:ext cx="232" cy="74"/>
              <a:chOff x="5875" y="3998"/>
              <a:chExt cx="232" cy="74"/>
            </a:xfrm>
          </p:grpSpPr>
          <p:sp>
            <p:nvSpPr>
              <p:cNvPr id="21580" name="WordArt 76">
                <a:extLst>
                  <a:ext uri="{FF2B5EF4-FFF2-40B4-BE49-F238E27FC236}">
                    <a16:creationId xmlns:a16="http://schemas.microsoft.com/office/drawing/2014/main" id="{D51BEE18-9AA7-412F-AB33-9D62C1149F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21581" name="WordArt 77">
                <a:extLst>
                  <a:ext uri="{FF2B5EF4-FFF2-40B4-BE49-F238E27FC236}">
                    <a16:creationId xmlns:a16="http://schemas.microsoft.com/office/drawing/2014/main" id="{538363B2-43A4-4D59-B008-949C2BD99D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21582" name="Group 78">
              <a:extLst>
                <a:ext uri="{FF2B5EF4-FFF2-40B4-BE49-F238E27FC236}">
                  <a16:creationId xmlns:a16="http://schemas.microsoft.com/office/drawing/2014/main" id="{6645A8C9-080B-4DDE-8860-29E8E23E50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7" y="5596"/>
              <a:ext cx="232" cy="73"/>
              <a:chOff x="5024" y="2771"/>
              <a:chExt cx="232" cy="73"/>
            </a:xfrm>
          </p:grpSpPr>
          <p:sp>
            <p:nvSpPr>
              <p:cNvPr id="21583" name="WordArt 79">
                <a:extLst>
                  <a:ext uri="{FF2B5EF4-FFF2-40B4-BE49-F238E27FC236}">
                    <a16:creationId xmlns:a16="http://schemas.microsoft.com/office/drawing/2014/main" id="{13DBB351-635D-4C9F-832D-D078DFD8DD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21584" name="WordArt 80">
                <a:extLst>
                  <a:ext uri="{FF2B5EF4-FFF2-40B4-BE49-F238E27FC236}">
                    <a16:creationId xmlns:a16="http://schemas.microsoft.com/office/drawing/2014/main" id="{DB86A856-6E10-40D4-A651-5A73E0F34E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21585" name="Group 81">
              <a:extLst>
                <a:ext uri="{FF2B5EF4-FFF2-40B4-BE49-F238E27FC236}">
                  <a16:creationId xmlns:a16="http://schemas.microsoft.com/office/drawing/2014/main" id="{021F1347-6B29-4A81-92C0-DED687B374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1" y="5292"/>
              <a:ext cx="232" cy="74"/>
              <a:chOff x="5024" y="2947"/>
              <a:chExt cx="232" cy="74"/>
            </a:xfrm>
          </p:grpSpPr>
          <p:sp>
            <p:nvSpPr>
              <p:cNvPr id="21586" name="WordArt 82">
                <a:extLst>
                  <a:ext uri="{FF2B5EF4-FFF2-40B4-BE49-F238E27FC236}">
                    <a16:creationId xmlns:a16="http://schemas.microsoft.com/office/drawing/2014/main" id="{52BCE363-6747-426E-8E1C-62E0A4E725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21587" name="WordArt 83">
                <a:extLst>
                  <a:ext uri="{FF2B5EF4-FFF2-40B4-BE49-F238E27FC236}">
                    <a16:creationId xmlns:a16="http://schemas.microsoft.com/office/drawing/2014/main" id="{D266DCAB-44E6-4078-903C-CBED53F684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21588" name="Group 84">
              <a:extLst>
                <a:ext uri="{FF2B5EF4-FFF2-40B4-BE49-F238E27FC236}">
                  <a16:creationId xmlns:a16="http://schemas.microsoft.com/office/drawing/2014/main" id="{EF6AB558-08AF-4FC7-BDA0-1E785F268A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5" y="5519"/>
              <a:ext cx="232" cy="74"/>
              <a:chOff x="5024" y="3154"/>
              <a:chExt cx="232" cy="74"/>
            </a:xfrm>
          </p:grpSpPr>
          <p:sp>
            <p:nvSpPr>
              <p:cNvPr id="21589" name="WordArt 85">
                <a:extLst>
                  <a:ext uri="{FF2B5EF4-FFF2-40B4-BE49-F238E27FC236}">
                    <a16:creationId xmlns:a16="http://schemas.microsoft.com/office/drawing/2014/main" id="{BA35516D-0283-46D6-B2A5-824EABDF88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1590" name="WordArt 86">
                <a:extLst>
                  <a:ext uri="{FF2B5EF4-FFF2-40B4-BE49-F238E27FC236}">
                    <a16:creationId xmlns:a16="http://schemas.microsoft.com/office/drawing/2014/main" id="{C760DD13-FF89-4357-831A-CD233EACB2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1591" name="Group 87">
              <a:extLst>
                <a:ext uri="{FF2B5EF4-FFF2-40B4-BE49-F238E27FC236}">
                  <a16:creationId xmlns:a16="http://schemas.microsoft.com/office/drawing/2014/main" id="{AA90E1DC-A322-4FDF-B6EF-CF6EC7EF4B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06" y="5142"/>
              <a:ext cx="155" cy="74"/>
              <a:chOff x="5748" y="2121"/>
              <a:chExt cx="155" cy="74"/>
            </a:xfrm>
          </p:grpSpPr>
          <p:sp>
            <p:nvSpPr>
              <p:cNvPr id="21592" name="WordArt 88">
                <a:extLst>
                  <a:ext uri="{FF2B5EF4-FFF2-40B4-BE49-F238E27FC236}">
                    <a16:creationId xmlns:a16="http://schemas.microsoft.com/office/drawing/2014/main" id="{8A01EF01-0C73-4286-A51B-659812DD39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21593" name="WordArt 89">
                <a:extLst>
                  <a:ext uri="{FF2B5EF4-FFF2-40B4-BE49-F238E27FC236}">
                    <a16:creationId xmlns:a16="http://schemas.microsoft.com/office/drawing/2014/main" id="{4150778D-1174-45EE-B20C-561641E65A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21594" name="Group 90">
              <a:extLst>
                <a:ext uri="{FF2B5EF4-FFF2-40B4-BE49-F238E27FC236}">
                  <a16:creationId xmlns:a16="http://schemas.microsoft.com/office/drawing/2014/main" id="{82DDA22D-CE1C-4475-80BC-A9BD19E624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6" y="4631"/>
              <a:ext cx="155" cy="74"/>
              <a:chOff x="5748" y="2328"/>
              <a:chExt cx="155" cy="74"/>
            </a:xfrm>
          </p:grpSpPr>
          <p:sp>
            <p:nvSpPr>
              <p:cNvPr id="21595" name="WordArt 91">
                <a:extLst>
                  <a:ext uri="{FF2B5EF4-FFF2-40B4-BE49-F238E27FC236}">
                    <a16:creationId xmlns:a16="http://schemas.microsoft.com/office/drawing/2014/main" id="{9F4BD220-526E-4557-BF92-8BBB826BC2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1596" name="WordArt 92">
                <a:extLst>
                  <a:ext uri="{FF2B5EF4-FFF2-40B4-BE49-F238E27FC236}">
                    <a16:creationId xmlns:a16="http://schemas.microsoft.com/office/drawing/2014/main" id="{F6506DBC-A171-4667-B259-F91D5C6307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1597" name="Group 93">
              <a:extLst>
                <a:ext uri="{FF2B5EF4-FFF2-40B4-BE49-F238E27FC236}">
                  <a16:creationId xmlns:a16="http://schemas.microsoft.com/office/drawing/2014/main" id="{46EF6E9A-F04E-43C6-9A43-10BF6EBB7F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5" y="5255"/>
              <a:ext cx="155" cy="74"/>
              <a:chOff x="5748" y="2565"/>
              <a:chExt cx="155" cy="74"/>
            </a:xfrm>
          </p:grpSpPr>
          <p:sp>
            <p:nvSpPr>
              <p:cNvPr id="21598" name="WordArt 94">
                <a:extLst>
                  <a:ext uri="{FF2B5EF4-FFF2-40B4-BE49-F238E27FC236}">
                    <a16:creationId xmlns:a16="http://schemas.microsoft.com/office/drawing/2014/main" id="{4E876CED-CA44-452E-97BE-E686CD9EE7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1599" name="WordArt 95">
                <a:extLst>
                  <a:ext uri="{FF2B5EF4-FFF2-40B4-BE49-F238E27FC236}">
                    <a16:creationId xmlns:a16="http://schemas.microsoft.com/office/drawing/2014/main" id="{9F011BBF-95C3-495F-9518-7635AF28E9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1600" name="Group 96">
              <a:extLst>
                <a:ext uri="{FF2B5EF4-FFF2-40B4-BE49-F238E27FC236}">
                  <a16:creationId xmlns:a16="http://schemas.microsoft.com/office/drawing/2014/main" id="{023F67CD-1EBA-419D-B62F-A178EC4A6D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4" y="1056"/>
              <a:ext cx="254" cy="81"/>
              <a:chOff x="5422" y="3516"/>
              <a:chExt cx="254" cy="81"/>
            </a:xfrm>
          </p:grpSpPr>
          <p:sp>
            <p:nvSpPr>
              <p:cNvPr id="21601" name="WordArt 97">
                <a:extLst>
                  <a:ext uri="{FF2B5EF4-FFF2-40B4-BE49-F238E27FC236}">
                    <a16:creationId xmlns:a16="http://schemas.microsoft.com/office/drawing/2014/main" id="{4C91487C-A122-4540-8E7B-77C4389206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21602" name="WordArt 98">
                <a:extLst>
                  <a:ext uri="{FF2B5EF4-FFF2-40B4-BE49-F238E27FC236}">
                    <a16:creationId xmlns:a16="http://schemas.microsoft.com/office/drawing/2014/main" id="{B6D3E3D8-A713-47A1-91DC-D3F3078D51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21603" name="Group 99">
              <a:extLst>
                <a:ext uri="{FF2B5EF4-FFF2-40B4-BE49-F238E27FC236}">
                  <a16:creationId xmlns:a16="http://schemas.microsoft.com/office/drawing/2014/main" id="{00A1225D-2DC8-4908-90C7-C3F2F092B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4" y="1736"/>
              <a:ext cx="254" cy="81"/>
              <a:chOff x="3635" y="2835"/>
              <a:chExt cx="254" cy="81"/>
            </a:xfrm>
          </p:grpSpPr>
          <p:sp>
            <p:nvSpPr>
              <p:cNvPr id="21604" name="WordArt 100">
                <a:extLst>
                  <a:ext uri="{FF2B5EF4-FFF2-40B4-BE49-F238E27FC236}">
                    <a16:creationId xmlns:a16="http://schemas.microsoft.com/office/drawing/2014/main" id="{9977F948-B60B-4C1E-AA62-0531B75E3F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21605" name="WordArt 101">
                <a:extLst>
                  <a:ext uri="{FF2B5EF4-FFF2-40B4-BE49-F238E27FC236}">
                    <a16:creationId xmlns:a16="http://schemas.microsoft.com/office/drawing/2014/main" id="{EAD261E7-D185-4DAE-A3D1-C5EFC926E3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21606" name="Group 102">
              <a:extLst>
                <a:ext uri="{FF2B5EF4-FFF2-40B4-BE49-F238E27FC236}">
                  <a16:creationId xmlns:a16="http://schemas.microsoft.com/office/drawing/2014/main" id="{56045514-B889-467A-982B-2EF32FB4D0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7" y="2303"/>
              <a:ext cx="340" cy="81"/>
              <a:chOff x="5449" y="4616"/>
              <a:chExt cx="340" cy="81"/>
            </a:xfrm>
          </p:grpSpPr>
          <p:sp>
            <p:nvSpPr>
              <p:cNvPr id="21607" name="WordArt 103">
                <a:extLst>
                  <a:ext uri="{FF2B5EF4-FFF2-40B4-BE49-F238E27FC236}">
                    <a16:creationId xmlns:a16="http://schemas.microsoft.com/office/drawing/2014/main" id="{DE3AA12A-C52E-437D-AD6B-307F548A81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21608" name="WordArt 104">
                <a:extLst>
                  <a:ext uri="{FF2B5EF4-FFF2-40B4-BE49-F238E27FC236}">
                    <a16:creationId xmlns:a16="http://schemas.microsoft.com/office/drawing/2014/main" id="{5248A4A6-4468-4A65-BE08-DBED4DA83F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21609" name="Group 105">
              <a:extLst>
                <a:ext uri="{FF2B5EF4-FFF2-40B4-BE49-F238E27FC236}">
                  <a16:creationId xmlns:a16="http://schemas.microsoft.com/office/drawing/2014/main" id="{540549EF-14FC-403C-B78F-C07A539883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21610" name="WordArt 106">
                <a:extLst>
                  <a:ext uri="{FF2B5EF4-FFF2-40B4-BE49-F238E27FC236}">
                    <a16:creationId xmlns:a16="http://schemas.microsoft.com/office/drawing/2014/main" id="{F9B05682-42F9-42A4-9340-DA6556E1A7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21611" name="WordArt 107">
                <a:extLst>
                  <a:ext uri="{FF2B5EF4-FFF2-40B4-BE49-F238E27FC236}">
                    <a16:creationId xmlns:a16="http://schemas.microsoft.com/office/drawing/2014/main" id="{52F2123E-4DF7-498A-B7E6-FC4B712FEC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21612" name="Group 108">
              <a:extLst>
                <a:ext uri="{FF2B5EF4-FFF2-40B4-BE49-F238E27FC236}">
                  <a16:creationId xmlns:a16="http://schemas.microsoft.com/office/drawing/2014/main" id="{ED5F360A-8CA0-4F95-853A-FC62CBBBE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3267"/>
              <a:ext cx="254" cy="81"/>
              <a:chOff x="4089" y="3256"/>
              <a:chExt cx="254" cy="81"/>
            </a:xfrm>
          </p:grpSpPr>
          <p:sp>
            <p:nvSpPr>
              <p:cNvPr id="21613" name="WordArt 109">
                <a:extLst>
                  <a:ext uri="{FF2B5EF4-FFF2-40B4-BE49-F238E27FC236}">
                    <a16:creationId xmlns:a16="http://schemas.microsoft.com/office/drawing/2014/main" id="{3ACD4D4F-30E2-4EE5-B6DE-740509FB3B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21614" name="WordArt 110">
                <a:extLst>
                  <a:ext uri="{FF2B5EF4-FFF2-40B4-BE49-F238E27FC236}">
                    <a16:creationId xmlns:a16="http://schemas.microsoft.com/office/drawing/2014/main" id="{9B802F0A-D07B-4B4A-A196-8AC3B54623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21615" name="Group 111">
              <a:extLst>
                <a:ext uri="{FF2B5EF4-FFF2-40B4-BE49-F238E27FC236}">
                  <a16:creationId xmlns:a16="http://schemas.microsoft.com/office/drawing/2014/main" id="{E1C9B783-4688-45FB-A8EF-47AE9E551C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5" y="999"/>
              <a:ext cx="254" cy="81"/>
              <a:chOff x="4542" y="2348"/>
              <a:chExt cx="254" cy="81"/>
            </a:xfrm>
          </p:grpSpPr>
          <p:sp>
            <p:nvSpPr>
              <p:cNvPr id="21616" name="WordArt 112">
                <a:extLst>
                  <a:ext uri="{FF2B5EF4-FFF2-40B4-BE49-F238E27FC236}">
                    <a16:creationId xmlns:a16="http://schemas.microsoft.com/office/drawing/2014/main" id="{9CE7BCC8-833C-41D6-A80E-4E51386C9B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21617" name="WordArt 113">
                <a:extLst>
                  <a:ext uri="{FF2B5EF4-FFF2-40B4-BE49-F238E27FC236}">
                    <a16:creationId xmlns:a16="http://schemas.microsoft.com/office/drawing/2014/main" id="{2A936773-E85D-4D4C-867D-88BD77A081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21618" name="Group 114">
              <a:extLst>
                <a:ext uri="{FF2B5EF4-FFF2-40B4-BE49-F238E27FC236}">
                  <a16:creationId xmlns:a16="http://schemas.microsoft.com/office/drawing/2014/main" id="{803DC147-CB4B-4B60-B0DC-AA0542C9AC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1906"/>
              <a:ext cx="254" cy="81"/>
              <a:chOff x="4542" y="3256"/>
              <a:chExt cx="254" cy="81"/>
            </a:xfrm>
          </p:grpSpPr>
          <p:sp>
            <p:nvSpPr>
              <p:cNvPr id="21619" name="WordArt 115">
                <a:extLst>
                  <a:ext uri="{FF2B5EF4-FFF2-40B4-BE49-F238E27FC236}">
                    <a16:creationId xmlns:a16="http://schemas.microsoft.com/office/drawing/2014/main" id="{62F29E51-3CCF-4C50-BE92-F1786A547A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21620" name="WordArt 116">
                <a:extLst>
                  <a:ext uri="{FF2B5EF4-FFF2-40B4-BE49-F238E27FC236}">
                    <a16:creationId xmlns:a16="http://schemas.microsoft.com/office/drawing/2014/main" id="{4820D194-A972-4689-8C8F-FD9BB6C40C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21621" name="Group 117">
              <a:extLst>
                <a:ext uri="{FF2B5EF4-FFF2-40B4-BE49-F238E27FC236}">
                  <a16:creationId xmlns:a16="http://schemas.microsoft.com/office/drawing/2014/main" id="{4D773850-5E09-46B6-AFE6-270D9D5D1E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3" y="2871"/>
              <a:ext cx="254" cy="81"/>
              <a:chOff x="5705" y="2882"/>
              <a:chExt cx="254" cy="81"/>
            </a:xfrm>
          </p:grpSpPr>
          <p:sp>
            <p:nvSpPr>
              <p:cNvPr id="21622" name="WordArt 118">
                <a:extLst>
                  <a:ext uri="{FF2B5EF4-FFF2-40B4-BE49-F238E27FC236}">
                    <a16:creationId xmlns:a16="http://schemas.microsoft.com/office/drawing/2014/main" id="{55C1E19B-66CC-459C-A88D-D6144EDF74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21623" name="WordArt 119">
                <a:extLst>
                  <a:ext uri="{FF2B5EF4-FFF2-40B4-BE49-F238E27FC236}">
                    <a16:creationId xmlns:a16="http://schemas.microsoft.com/office/drawing/2014/main" id="{2319EEF4-AA34-435A-88DE-909098B88F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21624" name="Group 120">
              <a:extLst>
                <a:ext uri="{FF2B5EF4-FFF2-40B4-BE49-F238E27FC236}">
                  <a16:creationId xmlns:a16="http://schemas.microsoft.com/office/drawing/2014/main" id="{179E43B1-5303-4BEA-B00D-88EC17F547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2" y="2586"/>
              <a:ext cx="254" cy="81"/>
              <a:chOff x="5422" y="3029"/>
              <a:chExt cx="254" cy="81"/>
            </a:xfrm>
          </p:grpSpPr>
          <p:sp>
            <p:nvSpPr>
              <p:cNvPr id="21625" name="WordArt 121">
                <a:extLst>
                  <a:ext uri="{FF2B5EF4-FFF2-40B4-BE49-F238E27FC236}">
                    <a16:creationId xmlns:a16="http://schemas.microsoft.com/office/drawing/2014/main" id="{7BF8376B-D91F-4F4F-AD42-E3CFC04C7C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21626" name="WordArt 122">
                <a:extLst>
                  <a:ext uri="{FF2B5EF4-FFF2-40B4-BE49-F238E27FC236}">
                    <a16:creationId xmlns:a16="http://schemas.microsoft.com/office/drawing/2014/main" id="{02836FBB-C330-430F-97FF-23DC149477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21627" name="Group 123">
              <a:extLst>
                <a:ext uri="{FF2B5EF4-FFF2-40B4-BE49-F238E27FC236}">
                  <a16:creationId xmlns:a16="http://schemas.microsoft.com/office/drawing/2014/main" id="{347F8BA3-0479-4C36-A2AA-ED8616CB82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3" y="3267"/>
              <a:ext cx="254" cy="81"/>
              <a:chOff x="5422" y="3256"/>
              <a:chExt cx="254" cy="81"/>
            </a:xfrm>
          </p:grpSpPr>
          <p:sp>
            <p:nvSpPr>
              <p:cNvPr id="21628" name="WordArt 124">
                <a:extLst>
                  <a:ext uri="{FF2B5EF4-FFF2-40B4-BE49-F238E27FC236}">
                    <a16:creationId xmlns:a16="http://schemas.microsoft.com/office/drawing/2014/main" id="{DD0DAD92-1891-4B2E-BDEC-E0EECF0F38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21629" name="WordArt 125">
                <a:extLst>
                  <a:ext uri="{FF2B5EF4-FFF2-40B4-BE49-F238E27FC236}">
                    <a16:creationId xmlns:a16="http://schemas.microsoft.com/office/drawing/2014/main" id="{2159DF89-4C80-4977-B42E-CE7B7ED23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21630" name="Group 126">
              <a:extLst>
                <a:ext uri="{FF2B5EF4-FFF2-40B4-BE49-F238E27FC236}">
                  <a16:creationId xmlns:a16="http://schemas.microsoft.com/office/drawing/2014/main" id="{BFF9CE18-1E6B-4001-8661-33CEA629A0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1" y="2927"/>
              <a:ext cx="254" cy="81"/>
              <a:chOff x="5422" y="3743"/>
              <a:chExt cx="254" cy="81"/>
            </a:xfrm>
          </p:grpSpPr>
          <p:sp>
            <p:nvSpPr>
              <p:cNvPr id="21631" name="WordArt 127">
                <a:extLst>
                  <a:ext uri="{FF2B5EF4-FFF2-40B4-BE49-F238E27FC236}">
                    <a16:creationId xmlns:a16="http://schemas.microsoft.com/office/drawing/2014/main" id="{53FD92BA-1E69-4ED0-9739-BC5415FCD7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21632" name="WordArt 128">
                <a:extLst>
                  <a:ext uri="{FF2B5EF4-FFF2-40B4-BE49-F238E27FC236}">
                    <a16:creationId xmlns:a16="http://schemas.microsoft.com/office/drawing/2014/main" id="{7E495715-895A-4E8E-82D0-265BC7BC91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21633" name="Group 129">
              <a:extLst>
                <a:ext uri="{FF2B5EF4-FFF2-40B4-BE49-F238E27FC236}">
                  <a16:creationId xmlns:a16="http://schemas.microsoft.com/office/drawing/2014/main" id="{6EE70363-1202-45BF-B7B8-92B732FC0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1" y="999"/>
              <a:ext cx="254" cy="81"/>
              <a:chOff x="5422" y="3937"/>
              <a:chExt cx="254" cy="81"/>
            </a:xfrm>
          </p:grpSpPr>
          <p:sp>
            <p:nvSpPr>
              <p:cNvPr id="21634" name="WordArt 130">
                <a:extLst>
                  <a:ext uri="{FF2B5EF4-FFF2-40B4-BE49-F238E27FC236}">
                    <a16:creationId xmlns:a16="http://schemas.microsoft.com/office/drawing/2014/main" id="{3D43FD7D-4BCF-440D-BC6E-E331908716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21635" name="WordArt 131">
                <a:extLst>
                  <a:ext uri="{FF2B5EF4-FFF2-40B4-BE49-F238E27FC236}">
                    <a16:creationId xmlns:a16="http://schemas.microsoft.com/office/drawing/2014/main" id="{55E70CE9-8C58-4955-A713-5CF45DA515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21636" name="Group 132">
              <a:extLst>
                <a:ext uri="{FF2B5EF4-FFF2-40B4-BE49-F238E27FC236}">
                  <a16:creationId xmlns:a16="http://schemas.microsoft.com/office/drawing/2014/main" id="{59FC6AD6-407C-4086-A97C-259E038D64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8" y="999"/>
              <a:ext cx="340" cy="81"/>
              <a:chOff x="5450" y="4423"/>
              <a:chExt cx="340" cy="81"/>
            </a:xfrm>
          </p:grpSpPr>
          <p:sp>
            <p:nvSpPr>
              <p:cNvPr id="21637" name="WordArt 133">
                <a:extLst>
                  <a:ext uri="{FF2B5EF4-FFF2-40B4-BE49-F238E27FC236}">
                    <a16:creationId xmlns:a16="http://schemas.microsoft.com/office/drawing/2014/main" id="{91AC7B3F-6091-4A33-89E5-53ABEB33F6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21638" name="WordArt 134">
                <a:extLst>
                  <a:ext uri="{FF2B5EF4-FFF2-40B4-BE49-F238E27FC236}">
                    <a16:creationId xmlns:a16="http://schemas.microsoft.com/office/drawing/2014/main" id="{C703B076-3EBB-484B-8147-073725878D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21639" name="Group 135">
              <a:extLst>
                <a:ext uri="{FF2B5EF4-FFF2-40B4-BE49-F238E27FC236}">
                  <a16:creationId xmlns:a16="http://schemas.microsoft.com/office/drawing/2014/main" id="{A3625EA7-0199-4D59-902A-73A8CB3ADA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4401"/>
              <a:ext cx="254" cy="81"/>
              <a:chOff x="4089" y="3743"/>
              <a:chExt cx="254" cy="81"/>
            </a:xfrm>
          </p:grpSpPr>
          <p:sp>
            <p:nvSpPr>
              <p:cNvPr id="21640" name="WordArt 136">
                <a:extLst>
                  <a:ext uri="{FF2B5EF4-FFF2-40B4-BE49-F238E27FC236}">
                    <a16:creationId xmlns:a16="http://schemas.microsoft.com/office/drawing/2014/main" id="{3ACAE886-02C5-45A7-9D8C-DCC1F41C09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21641" name="WordArt 137">
                <a:extLst>
                  <a:ext uri="{FF2B5EF4-FFF2-40B4-BE49-F238E27FC236}">
                    <a16:creationId xmlns:a16="http://schemas.microsoft.com/office/drawing/2014/main" id="{1F152F58-99ED-403A-AF1F-CC8F7E2FBB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21642" name="Group 138">
              <a:extLst>
                <a:ext uri="{FF2B5EF4-FFF2-40B4-BE49-F238E27FC236}">
                  <a16:creationId xmlns:a16="http://schemas.microsoft.com/office/drawing/2014/main" id="{49564DDE-6A36-413B-9B64-A42A5617BF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1" y="4684"/>
              <a:ext cx="254" cy="81"/>
              <a:chOff x="4542" y="3743"/>
              <a:chExt cx="254" cy="81"/>
            </a:xfrm>
          </p:grpSpPr>
          <p:sp>
            <p:nvSpPr>
              <p:cNvPr id="21643" name="WordArt 139">
                <a:extLst>
                  <a:ext uri="{FF2B5EF4-FFF2-40B4-BE49-F238E27FC236}">
                    <a16:creationId xmlns:a16="http://schemas.microsoft.com/office/drawing/2014/main" id="{2C044B9F-4FCC-40CD-9837-3699696487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21644" name="WordArt 140">
                <a:extLst>
                  <a:ext uri="{FF2B5EF4-FFF2-40B4-BE49-F238E27FC236}">
                    <a16:creationId xmlns:a16="http://schemas.microsoft.com/office/drawing/2014/main" id="{EF73339E-36FD-457C-B295-F1BC22153B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21645" name="Group 141">
              <a:extLst>
                <a:ext uri="{FF2B5EF4-FFF2-40B4-BE49-F238E27FC236}">
                  <a16:creationId xmlns:a16="http://schemas.microsoft.com/office/drawing/2014/main" id="{586445FD-8E2F-407A-8960-01054DCF16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1" y="4911"/>
              <a:ext cx="254" cy="81"/>
              <a:chOff x="4996" y="3742"/>
              <a:chExt cx="254" cy="81"/>
            </a:xfrm>
          </p:grpSpPr>
          <p:sp>
            <p:nvSpPr>
              <p:cNvPr id="21646" name="WordArt 142">
                <a:extLst>
                  <a:ext uri="{FF2B5EF4-FFF2-40B4-BE49-F238E27FC236}">
                    <a16:creationId xmlns:a16="http://schemas.microsoft.com/office/drawing/2014/main" id="{ED94F1B8-348E-4C4E-BFC8-FC727B6BF1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21647" name="WordArt 143">
                <a:extLst>
                  <a:ext uri="{FF2B5EF4-FFF2-40B4-BE49-F238E27FC236}">
                    <a16:creationId xmlns:a16="http://schemas.microsoft.com/office/drawing/2014/main" id="{772D944A-4F83-4EE4-B479-735FAB1A79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21648" name="Group 144">
              <a:extLst>
                <a:ext uri="{FF2B5EF4-FFF2-40B4-BE49-F238E27FC236}">
                  <a16:creationId xmlns:a16="http://schemas.microsoft.com/office/drawing/2014/main" id="{587BF991-3570-4898-8218-CA75BE8F4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3551"/>
              <a:ext cx="254" cy="81"/>
              <a:chOff x="4996" y="3936"/>
              <a:chExt cx="254" cy="81"/>
            </a:xfrm>
          </p:grpSpPr>
          <p:sp>
            <p:nvSpPr>
              <p:cNvPr id="21649" name="WordArt 145">
                <a:extLst>
                  <a:ext uri="{FF2B5EF4-FFF2-40B4-BE49-F238E27FC236}">
                    <a16:creationId xmlns:a16="http://schemas.microsoft.com/office/drawing/2014/main" id="{A74EBE36-CAEE-4EA5-85AE-1B017E9CA7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21650" name="WordArt 146">
                <a:extLst>
                  <a:ext uri="{FF2B5EF4-FFF2-40B4-BE49-F238E27FC236}">
                    <a16:creationId xmlns:a16="http://schemas.microsoft.com/office/drawing/2014/main" id="{E7D8B04A-C7B6-4B2B-8950-4AC27E61AA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21651" name="Group 147">
              <a:extLst>
                <a:ext uri="{FF2B5EF4-FFF2-40B4-BE49-F238E27FC236}">
                  <a16:creationId xmlns:a16="http://schemas.microsoft.com/office/drawing/2014/main" id="{D17ED0CE-9D2E-4780-9918-ED38FAB6A4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4045"/>
              <a:ext cx="340" cy="81"/>
              <a:chOff x="5450" y="4163"/>
              <a:chExt cx="340" cy="81"/>
            </a:xfrm>
          </p:grpSpPr>
          <p:sp>
            <p:nvSpPr>
              <p:cNvPr id="21652" name="WordArt 148">
                <a:extLst>
                  <a:ext uri="{FF2B5EF4-FFF2-40B4-BE49-F238E27FC236}">
                    <a16:creationId xmlns:a16="http://schemas.microsoft.com/office/drawing/2014/main" id="{40DD2E4F-25CC-4E2A-95CE-286DEB310C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21653" name="WordArt 149">
                <a:extLst>
                  <a:ext uri="{FF2B5EF4-FFF2-40B4-BE49-F238E27FC236}">
                    <a16:creationId xmlns:a16="http://schemas.microsoft.com/office/drawing/2014/main" id="{1C573AD5-F62A-4ED9-8A70-490C4C8038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21654" name="Group 150">
              <a:extLst>
                <a:ext uri="{FF2B5EF4-FFF2-40B4-BE49-F238E27FC236}">
                  <a16:creationId xmlns:a16="http://schemas.microsoft.com/office/drawing/2014/main" id="{8A4C3A08-5A17-46EC-955C-32896FFF45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78" y="4911"/>
              <a:ext cx="254" cy="81"/>
              <a:chOff x="4089" y="3516"/>
              <a:chExt cx="254" cy="81"/>
            </a:xfrm>
          </p:grpSpPr>
          <p:sp>
            <p:nvSpPr>
              <p:cNvPr id="21655" name="WordArt 151">
                <a:extLst>
                  <a:ext uri="{FF2B5EF4-FFF2-40B4-BE49-F238E27FC236}">
                    <a16:creationId xmlns:a16="http://schemas.microsoft.com/office/drawing/2014/main" id="{77286F5E-CF04-4FBF-8C53-5FB1D3EB15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21656" name="WordArt 152">
                <a:extLst>
                  <a:ext uri="{FF2B5EF4-FFF2-40B4-BE49-F238E27FC236}">
                    <a16:creationId xmlns:a16="http://schemas.microsoft.com/office/drawing/2014/main" id="{B0BD358C-EFC6-42D8-BBFC-01596F359E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21657" name="Group 153">
              <a:extLst>
                <a:ext uri="{FF2B5EF4-FFF2-40B4-BE49-F238E27FC236}">
                  <a16:creationId xmlns:a16="http://schemas.microsoft.com/office/drawing/2014/main" id="{F6D36B3E-089E-4400-A6D8-25B4117BE0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4230"/>
              <a:ext cx="254" cy="81"/>
              <a:chOff x="3635" y="3516"/>
              <a:chExt cx="254" cy="81"/>
            </a:xfrm>
          </p:grpSpPr>
          <p:sp>
            <p:nvSpPr>
              <p:cNvPr id="21658" name="WordArt 154">
                <a:extLst>
                  <a:ext uri="{FF2B5EF4-FFF2-40B4-BE49-F238E27FC236}">
                    <a16:creationId xmlns:a16="http://schemas.microsoft.com/office/drawing/2014/main" id="{6DFAFFF1-8CAE-4E4C-AEF4-B3FC69A2F6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21659" name="WordArt 155">
                <a:extLst>
                  <a:ext uri="{FF2B5EF4-FFF2-40B4-BE49-F238E27FC236}">
                    <a16:creationId xmlns:a16="http://schemas.microsoft.com/office/drawing/2014/main" id="{BBD2B9DA-598C-4E01-AB4B-2F734763F8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sp>
          <p:nvSpPr>
            <p:cNvPr id="21660" name="Rectangle 156">
              <a:extLst>
                <a:ext uri="{FF2B5EF4-FFF2-40B4-BE49-F238E27FC236}">
                  <a16:creationId xmlns:a16="http://schemas.microsoft.com/office/drawing/2014/main" id="{D10585D1-B5E6-4DF9-9A7B-92BAAAD40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5179"/>
              <a:ext cx="22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661" name="Group 157">
              <a:extLst>
                <a:ext uri="{FF2B5EF4-FFF2-40B4-BE49-F238E27FC236}">
                  <a16:creationId xmlns:a16="http://schemas.microsoft.com/office/drawing/2014/main" id="{192D7B6E-8EEE-42A6-AD59-31CD97934E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5" y="4117"/>
              <a:ext cx="254" cy="81"/>
              <a:chOff x="4089" y="3029"/>
              <a:chExt cx="254" cy="81"/>
            </a:xfrm>
          </p:grpSpPr>
          <p:sp>
            <p:nvSpPr>
              <p:cNvPr id="21662" name="WordArt 158">
                <a:extLst>
                  <a:ext uri="{FF2B5EF4-FFF2-40B4-BE49-F238E27FC236}">
                    <a16:creationId xmlns:a16="http://schemas.microsoft.com/office/drawing/2014/main" id="{B1EB50E6-ABE5-4DBF-9FD7-73CBD0E88F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21663" name="WordArt 159">
                <a:extLst>
                  <a:ext uri="{FF2B5EF4-FFF2-40B4-BE49-F238E27FC236}">
                    <a16:creationId xmlns:a16="http://schemas.microsoft.com/office/drawing/2014/main" id="{6958CEB0-739E-4E93-889D-A9D53C5BA0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21664" name="Group 160">
              <a:extLst>
                <a:ext uri="{FF2B5EF4-FFF2-40B4-BE49-F238E27FC236}">
                  <a16:creationId xmlns:a16="http://schemas.microsoft.com/office/drawing/2014/main" id="{0F25AEF6-0FEF-4140-9686-3A43F23C0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3777"/>
              <a:ext cx="254" cy="81"/>
              <a:chOff x="3635" y="3256"/>
              <a:chExt cx="254" cy="81"/>
            </a:xfrm>
          </p:grpSpPr>
          <p:sp>
            <p:nvSpPr>
              <p:cNvPr id="21665" name="WordArt 161">
                <a:extLst>
                  <a:ext uri="{FF2B5EF4-FFF2-40B4-BE49-F238E27FC236}">
                    <a16:creationId xmlns:a16="http://schemas.microsoft.com/office/drawing/2014/main" id="{E23B7011-D076-47F2-B254-3302E3E70F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21666" name="WordArt 162">
                <a:extLst>
                  <a:ext uri="{FF2B5EF4-FFF2-40B4-BE49-F238E27FC236}">
                    <a16:creationId xmlns:a16="http://schemas.microsoft.com/office/drawing/2014/main" id="{66BFAA5E-7F32-445B-B05E-75E347C483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21667" name="Group 163">
              <a:extLst>
                <a:ext uri="{FF2B5EF4-FFF2-40B4-BE49-F238E27FC236}">
                  <a16:creationId xmlns:a16="http://schemas.microsoft.com/office/drawing/2014/main" id="{E8928BFE-1DB6-4329-95BA-1E2547A8B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5025"/>
              <a:ext cx="254" cy="81"/>
              <a:chOff x="4542" y="3029"/>
              <a:chExt cx="254" cy="81"/>
            </a:xfrm>
          </p:grpSpPr>
          <p:sp>
            <p:nvSpPr>
              <p:cNvPr id="21668" name="WordArt 164">
                <a:extLst>
                  <a:ext uri="{FF2B5EF4-FFF2-40B4-BE49-F238E27FC236}">
                    <a16:creationId xmlns:a16="http://schemas.microsoft.com/office/drawing/2014/main" id="{7BE6A10B-A44A-4396-8152-9C2DA6A356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21669" name="WordArt 165">
                <a:extLst>
                  <a:ext uri="{FF2B5EF4-FFF2-40B4-BE49-F238E27FC236}">
                    <a16:creationId xmlns:a16="http://schemas.microsoft.com/office/drawing/2014/main" id="{7F2657D4-BD2D-40A4-8768-22EA17A575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21670" name="Group 166">
              <a:extLst>
                <a:ext uri="{FF2B5EF4-FFF2-40B4-BE49-F238E27FC236}">
                  <a16:creationId xmlns:a16="http://schemas.microsoft.com/office/drawing/2014/main" id="{AD2A8B14-5D48-4ACE-BC92-A6AE031C56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3" y="4571"/>
              <a:ext cx="340" cy="81"/>
              <a:chOff x="4996" y="4163"/>
              <a:chExt cx="340" cy="81"/>
            </a:xfrm>
          </p:grpSpPr>
          <p:sp>
            <p:nvSpPr>
              <p:cNvPr id="21671" name="WordArt 167">
                <a:extLst>
                  <a:ext uri="{FF2B5EF4-FFF2-40B4-BE49-F238E27FC236}">
                    <a16:creationId xmlns:a16="http://schemas.microsoft.com/office/drawing/2014/main" id="{A56A33B4-0295-42EB-BD23-5A2BA59C1E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21672" name="WordArt 168">
                <a:extLst>
                  <a:ext uri="{FF2B5EF4-FFF2-40B4-BE49-F238E27FC236}">
                    <a16:creationId xmlns:a16="http://schemas.microsoft.com/office/drawing/2014/main" id="{FC81158A-5B78-45BC-BB67-6E2C5B0E23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21673" name="Group 169">
              <a:extLst>
                <a:ext uri="{FF2B5EF4-FFF2-40B4-BE49-F238E27FC236}">
                  <a16:creationId xmlns:a16="http://schemas.microsoft.com/office/drawing/2014/main" id="{8F03B209-25DF-4672-8B35-B5AC2419A0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6" y="3437"/>
              <a:ext cx="254" cy="81"/>
              <a:chOff x="4089" y="2348"/>
              <a:chExt cx="254" cy="81"/>
            </a:xfrm>
          </p:grpSpPr>
          <p:sp>
            <p:nvSpPr>
              <p:cNvPr id="21674" name="WordArt 170">
                <a:extLst>
                  <a:ext uri="{FF2B5EF4-FFF2-40B4-BE49-F238E27FC236}">
                    <a16:creationId xmlns:a16="http://schemas.microsoft.com/office/drawing/2014/main" id="{4BC3FDA5-843F-466A-89FB-6D228270FF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21675" name="WordArt 171">
                <a:extLst>
                  <a:ext uri="{FF2B5EF4-FFF2-40B4-BE49-F238E27FC236}">
                    <a16:creationId xmlns:a16="http://schemas.microsoft.com/office/drawing/2014/main" id="{8816A1F7-A58E-4507-A95E-4D25D8095E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21676" name="Group 172">
              <a:extLst>
                <a:ext uri="{FF2B5EF4-FFF2-40B4-BE49-F238E27FC236}">
                  <a16:creationId xmlns:a16="http://schemas.microsoft.com/office/drawing/2014/main" id="{3FFB7CCC-5B9A-4F88-9B26-8B9777FD9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5" y="4231"/>
              <a:ext cx="254" cy="81"/>
              <a:chOff x="5422" y="2835"/>
              <a:chExt cx="254" cy="81"/>
            </a:xfrm>
          </p:grpSpPr>
          <p:sp>
            <p:nvSpPr>
              <p:cNvPr id="21677" name="WordArt 173">
                <a:extLst>
                  <a:ext uri="{FF2B5EF4-FFF2-40B4-BE49-F238E27FC236}">
                    <a16:creationId xmlns:a16="http://schemas.microsoft.com/office/drawing/2014/main" id="{853D00C8-39C0-4C3F-8E39-A961554C91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21678" name="WordArt 174">
                <a:extLst>
                  <a:ext uri="{FF2B5EF4-FFF2-40B4-BE49-F238E27FC236}">
                    <a16:creationId xmlns:a16="http://schemas.microsoft.com/office/drawing/2014/main" id="{86748329-9FBC-41A0-9023-EAA6AF8590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21679" name="Group 175">
              <a:extLst>
                <a:ext uri="{FF2B5EF4-FFF2-40B4-BE49-F238E27FC236}">
                  <a16:creationId xmlns:a16="http://schemas.microsoft.com/office/drawing/2014/main" id="{3DB308D7-7C08-4F4F-BF96-FC09846B5D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6" y="4742"/>
              <a:ext cx="254" cy="81"/>
              <a:chOff x="4089" y="2608"/>
              <a:chExt cx="254" cy="81"/>
            </a:xfrm>
          </p:grpSpPr>
          <p:sp>
            <p:nvSpPr>
              <p:cNvPr id="21680" name="WordArt 176">
                <a:extLst>
                  <a:ext uri="{FF2B5EF4-FFF2-40B4-BE49-F238E27FC236}">
                    <a16:creationId xmlns:a16="http://schemas.microsoft.com/office/drawing/2014/main" id="{BE983943-E21A-46BE-BEC7-93E4F8344B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21681" name="WordArt 177">
                <a:extLst>
                  <a:ext uri="{FF2B5EF4-FFF2-40B4-BE49-F238E27FC236}">
                    <a16:creationId xmlns:a16="http://schemas.microsoft.com/office/drawing/2014/main" id="{04DB852C-FA42-438A-B00F-3C36EB401F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21682" name="Group 178">
              <a:extLst>
                <a:ext uri="{FF2B5EF4-FFF2-40B4-BE49-F238E27FC236}">
                  <a16:creationId xmlns:a16="http://schemas.microsoft.com/office/drawing/2014/main" id="{B39F3E0B-741D-4FD2-8748-6F6EF9983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5" y="5138"/>
              <a:ext cx="254" cy="81"/>
              <a:chOff x="3635" y="2348"/>
              <a:chExt cx="254" cy="81"/>
            </a:xfrm>
          </p:grpSpPr>
          <p:sp>
            <p:nvSpPr>
              <p:cNvPr id="21683" name="WordArt 179">
                <a:extLst>
                  <a:ext uri="{FF2B5EF4-FFF2-40B4-BE49-F238E27FC236}">
                    <a16:creationId xmlns:a16="http://schemas.microsoft.com/office/drawing/2014/main" id="{A9014006-3269-450A-885B-449428D90C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21684" name="WordArt 180">
                <a:extLst>
                  <a:ext uri="{FF2B5EF4-FFF2-40B4-BE49-F238E27FC236}">
                    <a16:creationId xmlns:a16="http://schemas.microsoft.com/office/drawing/2014/main" id="{8D9AD576-12B0-4872-8542-1DB36EB7AB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21685" name="Group 181">
              <a:extLst>
                <a:ext uri="{FF2B5EF4-FFF2-40B4-BE49-F238E27FC236}">
                  <a16:creationId xmlns:a16="http://schemas.microsoft.com/office/drawing/2014/main" id="{6FBA1BB9-E81A-4242-87DE-870D2014F7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8" y="5267"/>
              <a:ext cx="254" cy="81"/>
              <a:chOff x="3635" y="3029"/>
              <a:chExt cx="254" cy="81"/>
            </a:xfrm>
          </p:grpSpPr>
          <p:sp>
            <p:nvSpPr>
              <p:cNvPr id="21686" name="WordArt 182">
                <a:extLst>
                  <a:ext uri="{FF2B5EF4-FFF2-40B4-BE49-F238E27FC236}">
                    <a16:creationId xmlns:a16="http://schemas.microsoft.com/office/drawing/2014/main" id="{2BF5AD29-6E4C-4D0F-84C7-E4CF40F654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21687" name="WordArt 183">
                <a:extLst>
                  <a:ext uri="{FF2B5EF4-FFF2-40B4-BE49-F238E27FC236}">
                    <a16:creationId xmlns:a16="http://schemas.microsoft.com/office/drawing/2014/main" id="{844557CF-A817-427F-8BCC-DDFDDBB52A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21688" name="Group 184">
              <a:extLst>
                <a:ext uri="{FF2B5EF4-FFF2-40B4-BE49-F238E27FC236}">
                  <a16:creationId xmlns:a16="http://schemas.microsoft.com/office/drawing/2014/main" id="{F0759EA2-69A0-4C70-9BAE-14DA9BB53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0" y="5421"/>
              <a:ext cx="254" cy="81"/>
              <a:chOff x="3635" y="3743"/>
              <a:chExt cx="254" cy="81"/>
            </a:xfrm>
          </p:grpSpPr>
          <p:sp>
            <p:nvSpPr>
              <p:cNvPr id="21689" name="WordArt 185">
                <a:extLst>
                  <a:ext uri="{FF2B5EF4-FFF2-40B4-BE49-F238E27FC236}">
                    <a16:creationId xmlns:a16="http://schemas.microsoft.com/office/drawing/2014/main" id="{099892BF-65AE-4B26-A73C-D909704709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21690" name="WordArt 186">
                <a:extLst>
                  <a:ext uri="{FF2B5EF4-FFF2-40B4-BE49-F238E27FC236}">
                    <a16:creationId xmlns:a16="http://schemas.microsoft.com/office/drawing/2014/main" id="{CFF0939C-2BB7-4365-8E27-8EFCC064C8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21691" name="Group 187">
              <a:extLst>
                <a:ext uri="{FF2B5EF4-FFF2-40B4-BE49-F238E27FC236}">
                  <a16:creationId xmlns:a16="http://schemas.microsoft.com/office/drawing/2014/main" id="{88212A3B-AF74-4DFA-9E56-445634D977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2" y="4061"/>
              <a:ext cx="254" cy="81"/>
              <a:chOff x="4089" y="2121"/>
              <a:chExt cx="254" cy="81"/>
            </a:xfrm>
          </p:grpSpPr>
          <p:sp>
            <p:nvSpPr>
              <p:cNvPr id="21692" name="WordArt 188">
                <a:extLst>
                  <a:ext uri="{FF2B5EF4-FFF2-40B4-BE49-F238E27FC236}">
                    <a16:creationId xmlns:a16="http://schemas.microsoft.com/office/drawing/2014/main" id="{93E05AEE-3146-4777-9165-0679834D7E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21693" name="WordArt 189">
                <a:extLst>
                  <a:ext uri="{FF2B5EF4-FFF2-40B4-BE49-F238E27FC236}">
                    <a16:creationId xmlns:a16="http://schemas.microsoft.com/office/drawing/2014/main" id="{E2997C57-D775-4E5A-AB47-449EAFBEC4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21694" name="Group 190">
              <a:extLst>
                <a:ext uri="{FF2B5EF4-FFF2-40B4-BE49-F238E27FC236}">
                  <a16:creationId xmlns:a16="http://schemas.microsoft.com/office/drawing/2014/main" id="{22C2E4A8-7E5A-4E1C-82E5-F86E9284BF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6" y="4855"/>
              <a:ext cx="254" cy="81"/>
              <a:chOff x="4542" y="2608"/>
              <a:chExt cx="254" cy="81"/>
            </a:xfrm>
          </p:grpSpPr>
          <p:sp>
            <p:nvSpPr>
              <p:cNvPr id="21695" name="WordArt 191">
                <a:extLst>
                  <a:ext uri="{FF2B5EF4-FFF2-40B4-BE49-F238E27FC236}">
                    <a16:creationId xmlns:a16="http://schemas.microsoft.com/office/drawing/2014/main" id="{334D8989-1B79-49BE-B3A2-C70B53B45E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21696" name="WordArt 192">
                <a:extLst>
                  <a:ext uri="{FF2B5EF4-FFF2-40B4-BE49-F238E27FC236}">
                    <a16:creationId xmlns:a16="http://schemas.microsoft.com/office/drawing/2014/main" id="{DBC4A978-A73F-4604-B2EC-E243DA1E4A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21697" name="Group 193">
              <a:extLst>
                <a:ext uri="{FF2B5EF4-FFF2-40B4-BE49-F238E27FC236}">
                  <a16:creationId xmlns:a16="http://schemas.microsoft.com/office/drawing/2014/main" id="{7415AD3F-1121-47B2-B77D-A7786FEE85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6" y="4457"/>
              <a:ext cx="254" cy="81"/>
              <a:chOff x="5422" y="2121"/>
              <a:chExt cx="254" cy="81"/>
            </a:xfrm>
          </p:grpSpPr>
          <p:sp>
            <p:nvSpPr>
              <p:cNvPr id="21698" name="WordArt 194">
                <a:extLst>
                  <a:ext uri="{FF2B5EF4-FFF2-40B4-BE49-F238E27FC236}">
                    <a16:creationId xmlns:a16="http://schemas.microsoft.com/office/drawing/2014/main" id="{94FA85D6-A68F-4FD7-8D82-E005E70570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21699" name="WordArt 195">
                <a:extLst>
                  <a:ext uri="{FF2B5EF4-FFF2-40B4-BE49-F238E27FC236}">
                    <a16:creationId xmlns:a16="http://schemas.microsoft.com/office/drawing/2014/main" id="{D6DF7AA0-1794-4F65-B008-58C7864D63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21700" name="Group 196">
              <a:extLst>
                <a:ext uri="{FF2B5EF4-FFF2-40B4-BE49-F238E27FC236}">
                  <a16:creationId xmlns:a16="http://schemas.microsoft.com/office/drawing/2014/main" id="{E403B746-67B4-4009-9C5F-F87C5D8F87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2" y="3664"/>
              <a:ext cx="254" cy="81"/>
              <a:chOff x="5422" y="2608"/>
              <a:chExt cx="254" cy="81"/>
            </a:xfrm>
          </p:grpSpPr>
          <p:sp>
            <p:nvSpPr>
              <p:cNvPr id="21701" name="WordArt 197">
                <a:extLst>
                  <a:ext uri="{FF2B5EF4-FFF2-40B4-BE49-F238E27FC236}">
                    <a16:creationId xmlns:a16="http://schemas.microsoft.com/office/drawing/2014/main" id="{16326E1B-2BFE-4E31-AAE1-5C2D7C3BB7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21702" name="WordArt 198">
                <a:extLst>
                  <a:ext uri="{FF2B5EF4-FFF2-40B4-BE49-F238E27FC236}">
                    <a16:creationId xmlns:a16="http://schemas.microsoft.com/office/drawing/2014/main" id="{1FB44C91-8CF2-491D-8C72-3B691A036C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21703" name="Group 199">
              <a:extLst>
                <a:ext uri="{FF2B5EF4-FFF2-40B4-BE49-F238E27FC236}">
                  <a16:creationId xmlns:a16="http://schemas.microsoft.com/office/drawing/2014/main" id="{AF3E12B0-929A-4EE8-B5AD-E89E8DBD0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0" y="5138"/>
              <a:ext cx="254" cy="81"/>
              <a:chOff x="4542" y="2121"/>
              <a:chExt cx="254" cy="81"/>
            </a:xfrm>
          </p:grpSpPr>
          <p:sp>
            <p:nvSpPr>
              <p:cNvPr id="21704" name="WordArt 200">
                <a:extLst>
                  <a:ext uri="{FF2B5EF4-FFF2-40B4-BE49-F238E27FC236}">
                    <a16:creationId xmlns:a16="http://schemas.microsoft.com/office/drawing/2014/main" id="{FE98FD58-7330-4C4D-B3E5-761F05A00B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21705" name="WordArt 201">
                <a:extLst>
                  <a:ext uri="{FF2B5EF4-FFF2-40B4-BE49-F238E27FC236}">
                    <a16:creationId xmlns:a16="http://schemas.microsoft.com/office/drawing/2014/main" id="{F951AB08-73CC-4C8F-9A22-E364ACFCD2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21706" name="Group 202">
              <a:extLst>
                <a:ext uri="{FF2B5EF4-FFF2-40B4-BE49-F238E27FC236}">
                  <a16:creationId xmlns:a16="http://schemas.microsoft.com/office/drawing/2014/main" id="{8B20B207-3C78-41A3-A95D-A54D012E8B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3" y="4741"/>
              <a:ext cx="254" cy="81"/>
              <a:chOff x="4542" y="2835"/>
              <a:chExt cx="254" cy="81"/>
            </a:xfrm>
          </p:grpSpPr>
          <p:sp>
            <p:nvSpPr>
              <p:cNvPr id="21707" name="WordArt 203">
                <a:extLst>
                  <a:ext uri="{FF2B5EF4-FFF2-40B4-BE49-F238E27FC236}">
                    <a16:creationId xmlns:a16="http://schemas.microsoft.com/office/drawing/2014/main" id="{9E61D5F5-201E-48BA-9BAB-83BFF3253C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21708" name="WordArt 204">
                <a:extLst>
                  <a:ext uri="{FF2B5EF4-FFF2-40B4-BE49-F238E27FC236}">
                    <a16:creationId xmlns:a16="http://schemas.microsoft.com/office/drawing/2014/main" id="{3A33B006-B53A-47B1-9ACC-3B684ECB56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21709" name="Group 205">
              <a:extLst>
                <a:ext uri="{FF2B5EF4-FFF2-40B4-BE49-F238E27FC236}">
                  <a16:creationId xmlns:a16="http://schemas.microsoft.com/office/drawing/2014/main" id="{C828547C-8FF1-42F6-8CD3-366E579886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10" y="4344"/>
              <a:ext cx="254" cy="81"/>
              <a:chOff x="4542" y="3516"/>
              <a:chExt cx="254" cy="81"/>
            </a:xfrm>
          </p:grpSpPr>
          <p:sp>
            <p:nvSpPr>
              <p:cNvPr id="21710" name="WordArt 206">
                <a:extLst>
                  <a:ext uri="{FF2B5EF4-FFF2-40B4-BE49-F238E27FC236}">
                    <a16:creationId xmlns:a16="http://schemas.microsoft.com/office/drawing/2014/main" id="{785A727E-61D2-4C30-8151-40D4E6EC17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21711" name="WordArt 207">
                <a:extLst>
                  <a:ext uri="{FF2B5EF4-FFF2-40B4-BE49-F238E27FC236}">
                    <a16:creationId xmlns:a16="http://schemas.microsoft.com/office/drawing/2014/main" id="{1A3FC9BA-D8F9-4B4D-A1DE-9173F210E4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21712" name="Group 208">
              <a:extLst>
                <a:ext uri="{FF2B5EF4-FFF2-40B4-BE49-F238E27FC236}">
                  <a16:creationId xmlns:a16="http://schemas.microsoft.com/office/drawing/2014/main" id="{54D58A0D-5435-46C9-AE24-B0A9104560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6" y="3947"/>
              <a:ext cx="254" cy="81"/>
              <a:chOff x="5422" y="2348"/>
              <a:chExt cx="254" cy="81"/>
            </a:xfrm>
          </p:grpSpPr>
          <p:sp>
            <p:nvSpPr>
              <p:cNvPr id="21713" name="WordArt 209">
                <a:extLst>
                  <a:ext uri="{FF2B5EF4-FFF2-40B4-BE49-F238E27FC236}">
                    <a16:creationId xmlns:a16="http://schemas.microsoft.com/office/drawing/2014/main" id="{A1F102FF-31A4-483A-9190-2C3BA219C6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21714" name="WordArt 210">
                <a:extLst>
                  <a:ext uri="{FF2B5EF4-FFF2-40B4-BE49-F238E27FC236}">
                    <a16:creationId xmlns:a16="http://schemas.microsoft.com/office/drawing/2014/main" id="{B2297B6D-306C-4088-821D-6D07F1D9ED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21715" name="Group 211">
              <a:extLst>
                <a:ext uri="{FF2B5EF4-FFF2-40B4-BE49-F238E27FC236}">
                  <a16:creationId xmlns:a16="http://schemas.microsoft.com/office/drawing/2014/main" id="{B10C847E-B04E-46B1-BBAB-F1F8524871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96" y="3947"/>
              <a:ext cx="340" cy="81"/>
              <a:chOff x="4996" y="4423"/>
              <a:chExt cx="340" cy="81"/>
            </a:xfrm>
          </p:grpSpPr>
          <p:sp>
            <p:nvSpPr>
              <p:cNvPr id="21716" name="WordArt 212">
                <a:extLst>
                  <a:ext uri="{FF2B5EF4-FFF2-40B4-BE49-F238E27FC236}">
                    <a16:creationId xmlns:a16="http://schemas.microsoft.com/office/drawing/2014/main" id="{C1DED08F-D206-4163-AC0D-959C63575C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21717" name="WordArt 213">
                <a:extLst>
                  <a:ext uri="{FF2B5EF4-FFF2-40B4-BE49-F238E27FC236}">
                    <a16:creationId xmlns:a16="http://schemas.microsoft.com/office/drawing/2014/main" id="{992BAD61-1DBC-4D85-A595-DAB70448AC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83" name="Group 347">
            <a:extLst>
              <a:ext uri="{FF2B5EF4-FFF2-40B4-BE49-F238E27FC236}">
                <a16:creationId xmlns:a16="http://schemas.microsoft.com/office/drawing/2014/main" id="{D04A09B4-3B29-4700-BC9A-B30C875885B4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609850" cy="2249487"/>
            <a:chOff x="5166" y="4385"/>
            <a:chExt cx="1644" cy="1417"/>
          </a:xfrm>
        </p:grpSpPr>
        <p:sp>
          <p:nvSpPr>
            <p:cNvPr id="14671" name="Freeform 335">
              <a:extLst>
                <a:ext uri="{FF2B5EF4-FFF2-40B4-BE49-F238E27FC236}">
                  <a16:creationId xmlns:a16="http://schemas.microsoft.com/office/drawing/2014/main" id="{BD5FDF9F-49CB-41E3-8133-5CCC1F017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4952"/>
              <a:ext cx="226" cy="397"/>
            </a:xfrm>
            <a:custGeom>
              <a:avLst/>
              <a:gdLst>
                <a:gd name="T0" fmla="*/ 56 w 226"/>
                <a:gd name="T1" fmla="*/ 0 h 397"/>
                <a:gd name="T2" fmla="*/ 0 w 226"/>
                <a:gd name="T3" fmla="*/ 113 h 397"/>
                <a:gd name="T4" fmla="*/ 56 w 226"/>
                <a:gd name="T5" fmla="*/ 170 h 397"/>
                <a:gd name="T6" fmla="*/ 0 w 226"/>
                <a:gd name="T7" fmla="*/ 227 h 397"/>
                <a:gd name="T8" fmla="*/ 0 w 226"/>
                <a:gd name="T9" fmla="*/ 397 h 397"/>
                <a:gd name="T10" fmla="*/ 170 w 226"/>
                <a:gd name="T11" fmla="*/ 397 h 397"/>
                <a:gd name="T12" fmla="*/ 170 w 226"/>
                <a:gd name="T13" fmla="*/ 340 h 397"/>
                <a:gd name="T14" fmla="*/ 226 w 226"/>
                <a:gd name="T15" fmla="*/ 397 h 397"/>
                <a:gd name="T16" fmla="*/ 226 w 226"/>
                <a:gd name="T17" fmla="*/ 340 h 397"/>
                <a:gd name="T18" fmla="*/ 170 w 226"/>
                <a:gd name="T19" fmla="*/ 170 h 397"/>
                <a:gd name="T20" fmla="*/ 56 w 226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97">
                  <a:moveTo>
                    <a:pt x="56" y="0"/>
                  </a:move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170" y="17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2" name="Freeform 336">
              <a:extLst>
                <a:ext uri="{FF2B5EF4-FFF2-40B4-BE49-F238E27FC236}">
                  <a16:creationId xmlns:a16="http://schemas.microsoft.com/office/drawing/2014/main" id="{FF06DB56-3A7F-436D-AEE4-70618C3D5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065"/>
              <a:ext cx="283" cy="340"/>
            </a:xfrm>
            <a:custGeom>
              <a:avLst/>
              <a:gdLst>
                <a:gd name="T0" fmla="*/ 227 w 283"/>
                <a:gd name="T1" fmla="*/ 0 h 340"/>
                <a:gd name="T2" fmla="*/ 113 w 283"/>
                <a:gd name="T3" fmla="*/ 0 h 340"/>
                <a:gd name="T4" fmla="*/ 0 w 283"/>
                <a:gd name="T5" fmla="*/ 57 h 340"/>
                <a:gd name="T6" fmla="*/ 0 w 283"/>
                <a:gd name="T7" fmla="*/ 227 h 340"/>
                <a:gd name="T8" fmla="*/ 56 w 283"/>
                <a:gd name="T9" fmla="*/ 227 h 340"/>
                <a:gd name="T10" fmla="*/ 113 w 283"/>
                <a:gd name="T11" fmla="*/ 340 h 340"/>
                <a:gd name="T12" fmla="*/ 227 w 283"/>
                <a:gd name="T13" fmla="*/ 284 h 340"/>
                <a:gd name="T14" fmla="*/ 227 w 283"/>
                <a:gd name="T15" fmla="*/ 114 h 340"/>
                <a:gd name="T16" fmla="*/ 283 w 283"/>
                <a:gd name="T17" fmla="*/ 57 h 340"/>
                <a:gd name="T18" fmla="*/ 227 w 28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40">
                  <a:moveTo>
                    <a:pt x="227" y="0"/>
                  </a:moveTo>
                  <a:lnTo>
                    <a:pt x="113" y="0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113" y="340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283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3" name="Freeform 337">
              <a:extLst>
                <a:ext uri="{FF2B5EF4-FFF2-40B4-BE49-F238E27FC236}">
                  <a16:creationId xmlns:a16="http://schemas.microsoft.com/office/drawing/2014/main" id="{374C3B60-CE52-4895-957D-09CEA00CA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57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4" name="Freeform 338">
              <a:extLst>
                <a:ext uri="{FF2B5EF4-FFF2-40B4-BE49-F238E27FC236}">
                  <a16:creationId xmlns:a16="http://schemas.microsoft.com/office/drawing/2014/main" id="{4D489C27-5C03-46A8-8602-64A832C69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462"/>
              <a:ext cx="170" cy="170"/>
            </a:xfrm>
            <a:custGeom>
              <a:avLst/>
              <a:gdLst>
                <a:gd name="T0" fmla="*/ 113 w 170"/>
                <a:gd name="T1" fmla="*/ 0 h 170"/>
                <a:gd name="T2" fmla="*/ 0 w 170"/>
                <a:gd name="T3" fmla="*/ 57 h 170"/>
                <a:gd name="T4" fmla="*/ 56 w 170"/>
                <a:gd name="T5" fmla="*/ 170 h 170"/>
                <a:gd name="T6" fmla="*/ 170 w 170"/>
                <a:gd name="T7" fmla="*/ 170 h 170"/>
                <a:gd name="T8" fmla="*/ 113 w 170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70">
                  <a:moveTo>
                    <a:pt x="113" y="0"/>
                  </a:moveTo>
                  <a:lnTo>
                    <a:pt x="0" y="5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5" name="Freeform 339">
              <a:extLst>
                <a:ext uri="{FF2B5EF4-FFF2-40B4-BE49-F238E27FC236}">
                  <a16:creationId xmlns:a16="http://schemas.microsoft.com/office/drawing/2014/main" id="{50642B15-2DBC-4885-8A69-AA403709E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6" name="Freeform 340">
              <a:extLst>
                <a:ext uri="{FF2B5EF4-FFF2-40B4-BE49-F238E27FC236}">
                  <a16:creationId xmlns:a16="http://schemas.microsoft.com/office/drawing/2014/main" id="{90326EB7-88A9-4507-ADF2-B14C59D9D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0 w 227"/>
                <a:gd name="T3" fmla="*/ 57 h 284"/>
                <a:gd name="T4" fmla="*/ 0 w 227"/>
                <a:gd name="T5" fmla="*/ 227 h 284"/>
                <a:gd name="T6" fmla="*/ 57 w 227"/>
                <a:gd name="T7" fmla="*/ 284 h 284"/>
                <a:gd name="T8" fmla="*/ 227 w 227"/>
                <a:gd name="T9" fmla="*/ 170 h 284"/>
                <a:gd name="T10" fmla="*/ 170 w 227"/>
                <a:gd name="T11" fmla="*/ 57 h 284"/>
                <a:gd name="T12" fmla="*/ 114 w 227"/>
                <a:gd name="T13" fmla="*/ 57 h 284"/>
                <a:gd name="T14" fmla="*/ 114 w 227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0" y="57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27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7" name="Freeform 341">
              <a:extLst>
                <a:ext uri="{FF2B5EF4-FFF2-40B4-BE49-F238E27FC236}">
                  <a16:creationId xmlns:a16="http://schemas.microsoft.com/office/drawing/2014/main" id="{6CBCA0DE-E144-4936-9AC3-0B8ABC0EB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5349"/>
              <a:ext cx="170" cy="283"/>
            </a:xfrm>
            <a:custGeom>
              <a:avLst/>
              <a:gdLst>
                <a:gd name="T0" fmla="*/ 113 w 170"/>
                <a:gd name="T1" fmla="*/ 0 h 283"/>
                <a:gd name="T2" fmla="*/ 0 w 170"/>
                <a:gd name="T3" fmla="*/ 56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170 h 283"/>
                <a:gd name="T12" fmla="*/ 113 w 170"/>
                <a:gd name="T13" fmla="*/ 113 h 283"/>
                <a:gd name="T14" fmla="*/ 113 w 170"/>
                <a:gd name="T1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83">
                  <a:moveTo>
                    <a:pt x="113" y="0"/>
                  </a:moveTo>
                  <a:lnTo>
                    <a:pt x="0" y="56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8" name="Freeform 342">
              <a:extLst>
                <a:ext uri="{FF2B5EF4-FFF2-40B4-BE49-F238E27FC236}">
                  <a16:creationId xmlns:a16="http://schemas.microsoft.com/office/drawing/2014/main" id="{EF910339-F33C-40BC-97F7-8B12EAA3E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57 h 284"/>
                <a:gd name="T4" fmla="*/ 113 w 170"/>
                <a:gd name="T5" fmla="*/ 284 h 284"/>
                <a:gd name="T6" fmla="*/ 170 w 170"/>
                <a:gd name="T7" fmla="*/ 227 h 284"/>
                <a:gd name="T8" fmla="*/ 170 w 170"/>
                <a:gd name="T9" fmla="*/ 114 h 284"/>
                <a:gd name="T10" fmla="*/ 113 w 170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57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79" name="Freeform 343">
              <a:extLst>
                <a:ext uri="{FF2B5EF4-FFF2-40B4-BE49-F238E27FC236}">
                  <a16:creationId xmlns:a16="http://schemas.microsoft.com/office/drawing/2014/main" id="{C87E2875-EFE1-455F-BC94-7F2AA445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340 w 340"/>
                <a:gd name="T1" fmla="*/ 397 h 454"/>
                <a:gd name="T2" fmla="*/ 227 w 340"/>
                <a:gd name="T3" fmla="*/ 170 h 454"/>
                <a:gd name="T4" fmla="*/ 227 w 340"/>
                <a:gd name="T5" fmla="*/ 57 h 454"/>
                <a:gd name="T6" fmla="*/ 113 w 340"/>
                <a:gd name="T7" fmla="*/ 0 h 454"/>
                <a:gd name="T8" fmla="*/ 0 w 340"/>
                <a:gd name="T9" fmla="*/ 170 h 454"/>
                <a:gd name="T10" fmla="*/ 113 w 340"/>
                <a:gd name="T11" fmla="*/ 340 h 454"/>
                <a:gd name="T12" fmla="*/ 113 w 340"/>
                <a:gd name="T13" fmla="*/ 454 h 454"/>
                <a:gd name="T14" fmla="*/ 170 w 340"/>
                <a:gd name="T15" fmla="*/ 397 h 454"/>
                <a:gd name="T16" fmla="*/ 340 w 340"/>
                <a:gd name="T1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340" y="397"/>
                  </a:moveTo>
                  <a:lnTo>
                    <a:pt x="227" y="170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0" name="Freeform 344">
              <a:extLst>
                <a:ext uri="{FF2B5EF4-FFF2-40B4-BE49-F238E27FC236}">
                  <a16:creationId xmlns:a16="http://schemas.microsoft.com/office/drawing/2014/main" id="{A1461216-7484-4D6E-9718-55B75B6BC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546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57 h 340"/>
                <a:gd name="T4" fmla="*/ 170 w 340"/>
                <a:gd name="T5" fmla="*/ 57 h 340"/>
                <a:gd name="T6" fmla="*/ 57 w 340"/>
                <a:gd name="T7" fmla="*/ 114 h 340"/>
                <a:gd name="T8" fmla="*/ 113 w 340"/>
                <a:gd name="T9" fmla="*/ 170 h 340"/>
                <a:gd name="T10" fmla="*/ 0 w 340"/>
                <a:gd name="T11" fmla="*/ 227 h 340"/>
                <a:gd name="T12" fmla="*/ 170 w 340"/>
                <a:gd name="T13" fmla="*/ 340 h 340"/>
                <a:gd name="T14" fmla="*/ 283 w 340"/>
                <a:gd name="T15" fmla="*/ 284 h 340"/>
                <a:gd name="T16" fmla="*/ 340 w 340"/>
                <a:gd name="T17" fmla="*/ 284 h 340"/>
                <a:gd name="T18" fmla="*/ 340 w 340"/>
                <a:gd name="T19" fmla="*/ 17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57" y="114"/>
                  </a:lnTo>
                  <a:lnTo>
                    <a:pt x="113" y="170"/>
                  </a:lnTo>
                  <a:lnTo>
                    <a:pt x="0" y="227"/>
                  </a:lnTo>
                  <a:lnTo>
                    <a:pt x="170" y="34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1" name="Freeform 345">
              <a:extLst>
                <a:ext uri="{FF2B5EF4-FFF2-40B4-BE49-F238E27FC236}">
                  <a16:creationId xmlns:a16="http://schemas.microsoft.com/office/drawing/2014/main" id="{12A5084A-8ADA-48B1-B169-E30A8DC3F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385"/>
              <a:ext cx="964" cy="1077"/>
            </a:xfrm>
            <a:custGeom>
              <a:avLst/>
              <a:gdLst>
                <a:gd name="T0" fmla="*/ 453 w 964"/>
                <a:gd name="T1" fmla="*/ 0 h 1077"/>
                <a:gd name="T2" fmla="*/ 397 w 964"/>
                <a:gd name="T3" fmla="*/ 57 h 1077"/>
                <a:gd name="T4" fmla="*/ 397 w 964"/>
                <a:gd name="T5" fmla="*/ 227 h 1077"/>
                <a:gd name="T6" fmla="*/ 340 w 964"/>
                <a:gd name="T7" fmla="*/ 283 h 1077"/>
                <a:gd name="T8" fmla="*/ 283 w 964"/>
                <a:gd name="T9" fmla="*/ 283 h 1077"/>
                <a:gd name="T10" fmla="*/ 227 w 964"/>
                <a:gd name="T11" fmla="*/ 227 h 1077"/>
                <a:gd name="T12" fmla="*/ 170 w 964"/>
                <a:gd name="T13" fmla="*/ 227 h 1077"/>
                <a:gd name="T14" fmla="*/ 170 w 964"/>
                <a:gd name="T15" fmla="*/ 283 h 1077"/>
                <a:gd name="T16" fmla="*/ 56 w 964"/>
                <a:gd name="T17" fmla="*/ 397 h 1077"/>
                <a:gd name="T18" fmla="*/ 113 w 964"/>
                <a:gd name="T19" fmla="*/ 510 h 1077"/>
                <a:gd name="T20" fmla="*/ 113 w 964"/>
                <a:gd name="T21" fmla="*/ 567 h 1077"/>
                <a:gd name="T22" fmla="*/ 0 w 964"/>
                <a:gd name="T23" fmla="*/ 680 h 1077"/>
                <a:gd name="T24" fmla="*/ 113 w 964"/>
                <a:gd name="T25" fmla="*/ 680 h 1077"/>
                <a:gd name="T26" fmla="*/ 113 w 964"/>
                <a:gd name="T27" fmla="*/ 737 h 1077"/>
                <a:gd name="T28" fmla="*/ 56 w 964"/>
                <a:gd name="T29" fmla="*/ 850 h 1077"/>
                <a:gd name="T30" fmla="*/ 113 w 964"/>
                <a:gd name="T31" fmla="*/ 907 h 1077"/>
                <a:gd name="T32" fmla="*/ 227 w 964"/>
                <a:gd name="T33" fmla="*/ 964 h 1077"/>
                <a:gd name="T34" fmla="*/ 227 w 964"/>
                <a:gd name="T35" fmla="*/ 1077 h 1077"/>
                <a:gd name="T36" fmla="*/ 340 w 964"/>
                <a:gd name="T37" fmla="*/ 1020 h 1077"/>
                <a:gd name="T38" fmla="*/ 453 w 964"/>
                <a:gd name="T39" fmla="*/ 964 h 1077"/>
                <a:gd name="T40" fmla="*/ 453 w 964"/>
                <a:gd name="T41" fmla="*/ 907 h 1077"/>
                <a:gd name="T42" fmla="*/ 567 w 964"/>
                <a:gd name="T43" fmla="*/ 850 h 1077"/>
                <a:gd name="T44" fmla="*/ 567 w 964"/>
                <a:gd name="T45" fmla="*/ 737 h 1077"/>
                <a:gd name="T46" fmla="*/ 680 w 964"/>
                <a:gd name="T47" fmla="*/ 680 h 1077"/>
                <a:gd name="T48" fmla="*/ 794 w 964"/>
                <a:gd name="T49" fmla="*/ 680 h 1077"/>
                <a:gd name="T50" fmla="*/ 850 w 964"/>
                <a:gd name="T51" fmla="*/ 567 h 1077"/>
                <a:gd name="T52" fmla="*/ 907 w 964"/>
                <a:gd name="T53" fmla="*/ 453 h 1077"/>
                <a:gd name="T54" fmla="*/ 737 w 964"/>
                <a:gd name="T55" fmla="*/ 453 h 1077"/>
                <a:gd name="T56" fmla="*/ 680 w 964"/>
                <a:gd name="T57" fmla="*/ 397 h 1077"/>
                <a:gd name="T58" fmla="*/ 737 w 964"/>
                <a:gd name="T59" fmla="*/ 227 h 1077"/>
                <a:gd name="T60" fmla="*/ 850 w 964"/>
                <a:gd name="T61" fmla="*/ 283 h 1077"/>
                <a:gd name="T62" fmla="*/ 850 w 964"/>
                <a:gd name="T63" fmla="*/ 227 h 1077"/>
                <a:gd name="T64" fmla="*/ 907 w 964"/>
                <a:gd name="T65" fmla="*/ 227 h 1077"/>
                <a:gd name="T66" fmla="*/ 964 w 964"/>
                <a:gd name="T67" fmla="*/ 170 h 1077"/>
                <a:gd name="T68" fmla="*/ 907 w 964"/>
                <a:gd name="T69" fmla="*/ 0 h 1077"/>
                <a:gd name="T70" fmla="*/ 850 w 964"/>
                <a:gd name="T71" fmla="*/ 0 h 1077"/>
                <a:gd name="T72" fmla="*/ 850 w 964"/>
                <a:gd name="T73" fmla="*/ 57 h 1077"/>
                <a:gd name="T74" fmla="*/ 680 w 964"/>
                <a:gd name="T75" fmla="*/ 57 h 1077"/>
                <a:gd name="T76" fmla="*/ 623 w 964"/>
                <a:gd name="T77" fmla="*/ 113 h 1077"/>
                <a:gd name="T78" fmla="*/ 510 w 964"/>
                <a:gd name="T79" fmla="*/ 0 h 1077"/>
                <a:gd name="T80" fmla="*/ 453 w 964"/>
                <a:gd name="T8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7">
                  <a:moveTo>
                    <a:pt x="453" y="0"/>
                  </a:moveTo>
                  <a:lnTo>
                    <a:pt x="397" y="57"/>
                  </a:lnTo>
                  <a:lnTo>
                    <a:pt x="397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397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56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340" y="1020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850" y="567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680" y="397"/>
                  </a:lnTo>
                  <a:lnTo>
                    <a:pt x="737" y="227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64" y="170"/>
                  </a:lnTo>
                  <a:lnTo>
                    <a:pt x="907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680" y="57"/>
                  </a:lnTo>
                  <a:lnTo>
                    <a:pt x="623" y="113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2" name="Freeform 346">
              <a:extLst>
                <a:ext uri="{FF2B5EF4-FFF2-40B4-BE49-F238E27FC236}">
                  <a16:creationId xmlns:a16="http://schemas.microsoft.com/office/drawing/2014/main" id="{C58E2FDA-BCC2-4308-AC76-01A534F4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624 w 737"/>
                <a:gd name="T1" fmla="*/ 56 h 567"/>
                <a:gd name="T2" fmla="*/ 567 w 737"/>
                <a:gd name="T3" fmla="*/ 0 h 567"/>
                <a:gd name="T4" fmla="*/ 454 w 737"/>
                <a:gd name="T5" fmla="*/ 56 h 567"/>
                <a:gd name="T6" fmla="*/ 340 w 737"/>
                <a:gd name="T7" fmla="*/ 0 h 567"/>
                <a:gd name="T8" fmla="*/ 227 w 737"/>
                <a:gd name="T9" fmla="*/ 0 h 567"/>
                <a:gd name="T10" fmla="*/ 170 w 737"/>
                <a:gd name="T11" fmla="*/ 56 h 567"/>
                <a:gd name="T12" fmla="*/ 227 w 737"/>
                <a:gd name="T13" fmla="*/ 113 h 567"/>
                <a:gd name="T14" fmla="*/ 170 w 737"/>
                <a:gd name="T15" fmla="*/ 170 h 567"/>
                <a:gd name="T16" fmla="*/ 0 w 737"/>
                <a:gd name="T17" fmla="*/ 226 h 567"/>
                <a:gd name="T18" fmla="*/ 0 w 737"/>
                <a:gd name="T19" fmla="*/ 283 h 567"/>
                <a:gd name="T20" fmla="*/ 0 w 737"/>
                <a:gd name="T21" fmla="*/ 340 h 567"/>
                <a:gd name="T22" fmla="*/ 57 w 737"/>
                <a:gd name="T23" fmla="*/ 396 h 567"/>
                <a:gd name="T24" fmla="*/ 113 w 737"/>
                <a:gd name="T25" fmla="*/ 283 h 567"/>
                <a:gd name="T26" fmla="*/ 170 w 737"/>
                <a:gd name="T27" fmla="*/ 283 h 567"/>
                <a:gd name="T28" fmla="*/ 227 w 737"/>
                <a:gd name="T29" fmla="*/ 453 h 567"/>
                <a:gd name="T30" fmla="*/ 284 w 737"/>
                <a:gd name="T31" fmla="*/ 567 h 567"/>
                <a:gd name="T32" fmla="*/ 454 w 737"/>
                <a:gd name="T33" fmla="*/ 567 h 567"/>
                <a:gd name="T34" fmla="*/ 567 w 737"/>
                <a:gd name="T35" fmla="*/ 510 h 567"/>
                <a:gd name="T36" fmla="*/ 624 w 737"/>
                <a:gd name="T37" fmla="*/ 510 h 567"/>
                <a:gd name="T38" fmla="*/ 624 w 737"/>
                <a:gd name="T39" fmla="*/ 453 h 567"/>
                <a:gd name="T40" fmla="*/ 737 w 737"/>
                <a:gd name="T41" fmla="*/ 283 h 567"/>
                <a:gd name="T42" fmla="*/ 680 w 737"/>
                <a:gd name="T43" fmla="*/ 226 h 567"/>
                <a:gd name="T44" fmla="*/ 737 w 737"/>
                <a:gd name="T45" fmla="*/ 113 h 567"/>
                <a:gd name="T46" fmla="*/ 737 w 737"/>
                <a:gd name="T47" fmla="*/ 56 h 567"/>
                <a:gd name="T48" fmla="*/ 624 w 737"/>
                <a:gd name="T4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67">
                  <a:moveTo>
                    <a:pt x="624" y="56"/>
                  </a:moveTo>
                  <a:lnTo>
                    <a:pt x="567" y="0"/>
                  </a:lnTo>
                  <a:lnTo>
                    <a:pt x="454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70" y="56"/>
                  </a:lnTo>
                  <a:lnTo>
                    <a:pt x="227" y="113"/>
                  </a:lnTo>
                  <a:lnTo>
                    <a:pt x="170" y="170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96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227" y="453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737" y="283"/>
                  </a:lnTo>
                  <a:lnTo>
                    <a:pt x="680" y="226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24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59" name="Group 523">
            <a:extLst>
              <a:ext uri="{FF2B5EF4-FFF2-40B4-BE49-F238E27FC236}">
                <a16:creationId xmlns:a16="http://schemas.microsoft.com/office/drawing/2014/main" id="{6AD823FF-F2EE-46F4-B9E1-C389EDCC1C84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91838" cy="8551863"/>
            <a:chOff x="630" y="302"/>
            <a:chExt cx="6861" cy="5387"/>
          </a:xfrm>
        </p:grpSpPr>
        <p:sp>
          <p:nvSpPr>
            <p:cNvPr id="14600" name="Freeform 264">
              <a:extLst>
                <a:ext uri="{FF2B5EF4-FFF2-40B4-BE49-F238E27FC236}">
                  <a16:creationId xmlns:a16="http://schemas.microsoft.com/office/drawing/2014/main" id="{17880B83-1519-4238-B8C3-403F4AB9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01"/>
              <a:ext cx="850" cy="681"/>
            </a:xfrm>
            <a:custGeom>
              <a:avLst/>
              <a:gdLst>
                <a:gd name="T0" fmla="*/ 737 w 850"/>
                <a:gd name="T1" fmla="*/ 0 h 681"/>
                <a:gd name="T2" fmla="*/ 567 w 850"/>
                <a:gd name="T3" fmla="*/ 57 h 681"/>
                <a:gd name="T4" fmla="*/ 454 w 850"/>
                <a:gd name="T5" fmla="*/ 0 h 681"/>
                <a:gd name="T6" fmla="*/ 340 w 850"/>
                <a:gd name="T7" fmla="*/ 114 h 681"/>
                <a:gd name="T8" fmla="*/ 340 w 850"/>
                <a:gd name="T9" fmla="*/ 57 h 681"/>
                <a:gd name="T10" fmla="*/ 170 w 850"/>
                <a:gd name="T11" fmla="*/ 114 h 681"/>
                <a:gd name="T12" fmla="*/ 170 w 850"/>
                <a:gd name="T13" fmla="*/ 227 h 681"/>
                <a:gd name="T14" fmla="*/ 57 w 850"/>
                <a:gd name="T15" fmla="*/ 284 h 681"/>
                <a:gd name="T16" fmla="*/ 0 w 850"/>
                <a:gd name="T17" fmla="*/ 454 h 681"/>
                <a:gd name="T18" fmla="*/ 57 w 850"/>
                <a:gd name="T19" fmla="*/ 567 h 681"/>
                <a:gd name="T20" fmla="*/ 57 w 850"/>
                <a:gd name="T21" fmla="*/ 624 h 681"/>
                <a:gd name="T22" fmla="*/ 113 w 850"/>
                <a:gd name="T23" fmla="*/ 624 h 681"/>
                <a:gd name="T24" fmla="*/ 170 w 850"/>
                <a:gd name="T25" fmla="*/ 681 h 681"/>
                <a:gd name="T26" fmla="*/ 283 w 850"/>
                <a:gd name="T27" fmla="*/ 567 h 681"/>
                <a:gd name="T28" fmla="*/ 283 w 850"/>
                <a:gd name="T29" fmla="*/ 511 h 681"/>
                <a:gd name="T30" fmla="*/ 454 w 850"/>
                <a:gd name="T31" fmla="*/ 567 h 681"/>
                <a:gd name="T32" fmla="*/ 454 w 850"/>
                <a:gd name="T33" fmla="*/ 454 h 681"/>
                <a:gd name="T34" fmla="*/ 567 w 850"/>
                <a:gd name="T35" fmla="*/ 567 h 681"/>
                <a:gd name="T36" fmla="*/ 680 w 850"/>
                <a:gd name="T37" fmla="*/ 511 h 681"/>
                <a:gd name="T38" fmla="*/ 680 w 850"/>
                <a:gd name="T39" fmla="*/ 397 h 681"/>
                <a:gd name="T40" fmla="*/ 737 w 850"/>
                <a:gd name="T41" fmla="*/ 341 h 681"/>
                <a:gd name="T42" fmla="*/ 737 w 850"/>
                <a:gd name="T43" fmla="*/ 227 h 681"/>
                <a:gd name="T44" fmla="*/ 850 w 850"/>
                <a:gd name="T45" fmla="*/ 170 h 681"/>
                <a:gd name="T46" fmla="*/ 850 w 850"/>
                <a:gd name="T47" fmla="*/ 57 h 681"/>
                <a:gd name="T48" fmla="*/ 737 w 850"/>
                <a:gd name="T4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681">
                  <a:moveTo>
                    <a:pt x="737" y="0"/>
                  </a:moveTo>
                  <a:lnTo>
                    <a:pt x="567" y="57"/>
                  </a:lnTo>
                  <a:lnTo>
                    <a:pt x="454" y="0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0" y="454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70" y="681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567"/>
                  </a:lnTo>
                  <a:lnTo>
                    <a:pt x="680" y="511"/>
                  </a:lnTo>
                  <a:lnTo>
                    <a:pt x="680" y="397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1" name="Freeform 265">
              <a:extLst>
                <a:ext uri="{FF2B5EF4-FFF2-40B4-BE49-F238E27FC236}">
                  <a16:creationId xmlns:a16="http://schemas.microsoft.com/office/drawing/2014/main" id="{AF3DEC27-169E-4525-AF88-1B00035A7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850 w 850"/>
                <a:gd name="T1" fmla="*/ 567 h 850"/>
                <a:gd name="T2" fmla="*/ 680 w 850"/>
                <a:gd name="T3" fmla="*/ 680 h 850"/>
                <a:gd name="T4" fmla="*/ 567 w 850"/>
                <a:gd name="T5" fmla="*/ 793 h 850"/>
                <a:gd name="T6" fmla="*/ 454 w 850"/>
                <a:gd name="T7" fmla="*/ 793 h 850"/>
                <a:gd name="T8" fmla="*/ 283 w 850"/>
                <a:gd name="T9" fmla="*/ 850 h 850"/>
                <a:gd name="T10" fmla="*/ 283 w 850"/>
                <a:gd name="T11" fmla="*/ 793 h 850"/>
                <a:gd name="T12" fmla="*/ 227 w 850"/>
                <a:gd name="T13" fmla="*/ 737 h 850"/>
                <a:gd name="T14" fmla="*/ 170 w 850"/>
                <a:gd name="T15" fmla="*/ 680 h 850"/>
                <a:gd name="T16" fmla="*/ 227 w 850"/>
                <a:gd name="T17" fmla="*/ 567 h 850"/>
                <a:gd name="T18" fmla="*/ 227 w 850"/>
                <a:gd name="T19" fmla="*/ 510 h 850"/>
                <a:gd name="T20" fmla="*/ 113 w 850"/>
                <a:gd name="T21" fmla="*/ 567 h 850"/>
                <a:gd name="T22" fmla="*/ 0 w 850"/>
                <a:gd name="T23" fmla="*/ 510 h 850"/>
                <a:gd name="T24" fmla="*/ 57 w 850"/>
                <a:gd name="T25" fmla="*/ 453 h 850"/>
                <a:gd name="T26" fmla="*/ 0 w 850"/>
                <a:gd name="T27" fmla="*/ 397 h 850"/>
                <a:gd name="T28" fmla="*/ 0 w 850"/>
                <a:gd name="T29" fmla="*/ 283 h 850"/>
                <a:gd name="T30" fmla="*/ 113 w 850"/>
                <a:gd name="T31" fmla="*/ 113 h 850"/>
                <a:gd name="T32" fmla="*/ 170 w 850"/>
                <a:gd name="T33" fmla="*/ 170 h 850"/>
                <a:gd name="T34" fmla="*/ 283 w 850"/>
                <a:gd name="T35" fmla="*/ 113 h 850"/>
                <a:gd name="T36" fmla="*/ 340 w 850"/>
                <a:gd name="T37" fmla="*/ 0 h 850"/>
                <a:gd name="T38" fmla="*/ 624 w 850"/>
                <a:gd name="T39" fmla="*/ 0 h 850"/>
                <a:gd name="T40" fmla="*/ 794 w 850"/>
                <a:gd name="T41" fmla="*/ 113 h 850"/>
                <a:gd name="T42" fmla="*/ 737 w 850"/>
                <a:gd name="T43" fmla="*/ 170 h 850"/>
                <a:gd name="T44" fmla="*/ 737 w 850"/>
                <a:gd name="T45" fmla="*/ 453 h 850"/>
                <a:gd name="T46" fmla="*/ 850 w 850"/>
                <a:gd name="T47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0" h="850">
                  <a:moveTo>
                    <a:pt x="850" y="567"/>
                  </a:moveTo>
                  <a:lnTo>
                    <a:pt x="680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67"/>
                  </a:lnTo>
                  <a:lnTo>
                    <a:pt x="0" y="510"/>
                  </a:lnTo>
                  <a:lnTo>
                    <a:pt x="57" y="453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113"/>
                  </a:lnTo>
                  <a:lnTo>
                    <a:pt x="170" y="170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737" y="453"/>
                  </a:lnTo>
                  <a:lnTo>
                    <a:pt x="85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2" name="Freeform 266">
              <a:extLst>
                <a:ext uri="{FF2B5EF4-FFF2-40B4-BE49-F238E27FC236}">
                  <a16:creationId xmlns:a16="http://schemas.microsoft.com/office/drawing/2014/main" id="{198CED59-86FD-4FD3-901A-76AEEDFEB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907" cy="964"/>
            </a:xfrm>
            <a:custGeom>
              <a:avLst/>
              <a:gdLst>
                <a:gd name="T0" fmla="*/ 510 w 907"/>
                <a:gd name="T1" fmla="*/ 964 h 964"/>
                <a:gd name="T2" fmla="*/ 397 w 907"/>
                <a:gd name="T3" fmla="*/ 850 h 964"/>
                <a:gd name="T4" fmla="*/ 397 w 907"/>
                <a:gd name="T5" fmla="*/ 567 h 964"/>
                <a:gd name="T6" fmla="*/ 454 w 907"/>
                <a:gd name="T7" fmla="*/ 510 h 964"/>
                <a:gd name="T8" fmla="*/ 284 w 907"/>
                <a:gd name="T9" fmla="*/ 397 h 964"/>
                <a:gd name="T10" fmla="*/ 0 w 907"/>
                <a:gd name="T11" fmla="*/ 397 h 964"/>
                <a:gd name="T12" fmla="*/ 0 w 907"/>
                <a:gd name="T13" fmla="*/ 227 h 964"/>
                <a:gd name="T14" fmla="*/ 57 w 907"/>
                <a:gd name="T15" fmla="*/ 227 h 964"/>
                <a:gd name="T16" fmla="*/ 114 w 907"/>
                <a:gd name="T17" fmla="*/ 56 h 964"/>
                <a:gd name="T18" fmla="*/ 170 w 907"/>
                <a:gd name="T19" fmla="*/ 0 h 964"/>
                <a:gd name="T20" fmla="*/ 340 w 907"/>
                <a:gd name="T21" fmla="*/ 56 h 964"/>
                <a:gd name="T22" fmla="*/ 397 w 907"/>
                <a:gd name="T23" fmla="*/ 56 h 964"/>
                <a:gd name="T24" fmla="*/ 454 w 907"/>
                <a:gd name="T25" fmla="*/ 170 h 964"/>
                <a:gd name="T26" fmla="*/ 510 w 907"/>
                <a:gd name="T27" fmla="*/ 56 h 964"/>
                <a:gd name="T28" fmla="*/ 567 w 907"/>
                <a:gd name="T29" fmla="*/ 113 h 964"/>
                <a:gd name="T30" fmla="*/ 567 w 907"/>
                <a:gd name="T31" fmla="*/ 170 h 964"/>
                <a:gd name="T32" fmla="*/ 624 w 907"/>
                <a:gd name="T33" fmla="*/ 170 h 964"/>
                <a:gd name="T34" fmla="*/ 681 w 907"/>
                <a:gd name="T35" fmla="*/ 283 h 964"/>
                <a:gd name="T36" fmla="*/ 624 w 907"/>
                <a:gd name="T37" fmla="*/ 397 h 964"/>
                <a:gd name="T38" fmla="*/ 737 w 907"/>
                <a:gd name="T39" fmla="*/ 453 h 964"/>
                <a:gd name="T40" fmla="*/ 737 w 907"/>
                <a:gd name="T41" fmla="*/ 623 h 964"/>
                <a:gd name="T42" fmla="*/ 851 w 907"/>
                <a:gd name="T43" fmla="*/ 680 h 964"/>
                <a:gd name="T44" fmla="*/ 907 w 907"/>
                <a:gd name="T45" fmla="*/ 850 h 964"/>
                <a:gd name="T46" fmla="*/ 624 w 907"/>
                <a:gd name="T47" fmla="*/ 907 h 964"/>
                <a:gd name="T48" fmla="*/ 510 w 907"/>
                <a:gd name="T4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64">
                  <a:moveTo>
                    <a:pt x="510" y="964"/>
                  </a:moveTo>
                  <a:lnTo>
                    <a:pt x="397" y="850"/>
                  </a:lnTo>
                  <a:lnTo>
                    <a:pt x="397" y="567"/>
                  </a:lnTo>
                  <a:lnTo>
                    <a:pt x="454" y="510"/>
                  </a:lnTo>
                  <a:lnTo>
                    <a:pt x="28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114" y="56"/>
                  </a:lnTo>
                  <a:lnTo>
                    <a:pt x="17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454" y="170"/>
                  </a:lnTo>
                  <a:lnTo>
                    <a:pt x="510" y="56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81" y="283"/>
                  </a:lnTo>
                  <a:lnTo>
                    <a:pt x="624" y="397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851" y="680"/>
                  </a:lnTo>
                  <a:lnTo>
                    <a:pt x="907" y="850"/>
                  </a:lnTo>
                  <a:lnTo>
                    <a:pt x="624" y="907"/>
                  </a:lnTo>
                  <a:lnTo>
                    <a:pt x="51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3" name="Freeform 267">
              <a:extLst>
                <a:ext uri="{FF2B5EF4-FFF2-40B4-BE49-F238E27FC236}">
                  <a16:creationId xmlns:a16="http://schemas.microsoft.com/office/drawing/2014/main" id="{A2CCA2F3-8F0E-44EE-9CED-9048D924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643"/>
              <a:ext cx="1021" cy="1077"/>
            </a:xfrm>
            <a:custGeom>
              <a:avLst/>
              <a:gdLst>
                <a:gd name="T0" fmla="*/ 454 w 1021"/>
                <a:gd name="T1" fmla="*/ 1077 h 1077"/>
                <a:gd name="T2" fmla="*/ 397 w 1021"/>
                <a:gd name="T3" fmla="*/ 1077 h 1077"/>
                <a:gd name="T4" fmla="*/ 397 w 1021"/>
                <a:gd name="T5" fmla="*/ 1020 h 1077"/>
                <a:gd name="T6" fmla="*/ 340 w 1021"/>
                <a:gd name="T7" fmla="*/ 963 h 1077"/>
                <a:gd name="T8" fmla="*/ 284 w 1021"/>
                <a:gd name="T9" fmla="*/ 1077 h 1077"/>
                <a:gd name="T10" fmla="*/ 227 w 1021"/>
                <a:gd name="T11" fmla="*/ 963 h 1077"/>
                <a:gd name="T12" fmla="*/ 170 w 1021"/>
                <a:gd name="T13" fmla="*/ 963 h 1077"/>
                <a:gd name="T14" fmla="*/ 0 w 1021"/>
                <a:gd name="T15" fmla="*/ 907 h 1077"/>
                <a:gd name="T16" fmla="*/ 57 w 1021"/>
                <a:gd name="T17" fmla="*/ 793 h 1077"/>
                <a:gd name="T18" fmla="*/ 170 w 1021"/>
                <a:gd name="T19" fmla="*/ 680 h 1077"/>
                <a:gd name="T20" fmla="*/ 227 w 1021"/>
                <a:gd name="T21" fmla="*/ 680 h 1077"/>
                <a:gd name="T22" fmla="*/ 340 w 1021"/>
                <a:gd name="T23" fmla="*/ 453 h 1077"/>
                <a:gd name="T24" fmla="*/ 454 w 1021"/>
                <a:gd name="T25" fmla="*/ 396 h 1077"/>
                <a:gd name="T26" fmla="*/ 511 w 1021"/>
                <a:gd name="T27" fmla="*/ 396 h 1077"/>
                <a:gd name="T28" fmla="*/ 737 w 1021"/>
                <a:gd name="T29" fmla="*/ 170 h 1077"/>
                <a:gd name="T30" fmla="*/ 851 w 1021"/>
                <a:gd name="T31" fmla="*/ 0 h 1077"/>
                <a:gd name="T32" fmla="*/ 964 w 1021"/>
                <a:gd name="T33" fmla="*/ 0 h 1077"/>
                <a:gd name="T34" fmla="*/ 1021 w 1021"/>
                <a:gd name="T35" fmla="*/ 170 h 1077"/>
                <a:gd name="T36" fmla="*/ 907 w 1021"/>
                <a:gd name="T37" fmla="*/ 283 h 1077"/>
                <a:gd name="T38" fmla="*/ 907 w 1021"/>
                <a:gd name="T39" fmla="*/ 453 h 1077"/>
                <a:gd name="T40" fmla="*/ 794 w 1021"/>
                <a:gd name="T41" fmla="*/ 567 h 1077"/>
                <a:gd name="T42" fmla="*/ 681 w 1021"/>
                <a:gd name="T43" fmla="*/ 737 h 1077"/>
                <a:gd name="T44" fmla="*/ 511 w 1021"/>
                <a:gd name="T45" fmla="*/ 850 h 1077"/>
                <a:gd name="T46" fmla="*/ 511 w 1021"/>
                <a:gd name="T47" fmla="*/ 907 h 1077"/>
                <a:gd name="T48" fmla="*/ 454 w 1021"/>
                <a:gd name="T49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077">
                  <a:moveTo>
                    <a:pt x="454" y="1077"/>
                  </a:moveTo>
                  <a:lnTo>
                    <a:pt x="397" y="1077"/>
                  </a:lnTo>
                  <a:lnTo>
                    <a:pt x="397" y="1020"/>
                  </a:lnTo>
                  <a:lnTo>
                    <a:pt x="340" y="963"/>
                  </a:lnTo>
                  <a:lnTo>
                    <a:pt x="284" y="1077"/>
                  </a:lnTo>
                  <a:lnTo>
                    <a:pt x="227" y="963"/>
                  </a:lnTo>
                  <a:lnTo>
                    <a:pt x="170" y="963"/>
                  </a:lnTo>
                  <a:lnTo>
                    <a:pt x="0" y="907"/>
                  </a:lnTo>
                  <a:lnTo>
                    <a:pt x="57" y="79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340" y="453"/>
                  </a:lnTo>
                  <a:lnTo>
                    <a:pt x="454" y="396"/>
                  </a:lnTo>
                  <a:lnTo>
                    <a:pt x="511" y="396"/>
                  </a:lnTo>
                  <a:lnTo>
                    <a:pt x="737" y="170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1021" y="170"/>
                  </a:lnTo>
                  <a:lnTo>
                    <a:pt x="907" y="283"/>
                  </a:lnTo>
                  <a:lnTo>
                    <a:pt x="907" y="453"/>
                  </a:lnTo>
                  <a:lnTo>
                    <a:pt x="794" y="567"/>
                  </a:lnTo>
                  <a:lnTo>
                    <a:pt x="681" y="737"/>
                  </a:lnTo>
                  <a:lnTo>
                    <a:pt x="511" y="850"/>
                  </a:lnTo>
                  <a:lnTo>
                    <a:pt x="511" y="907"/>
                  </a:lnTo>
                  <a:lnTo>
                    <a:pt x="454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4" name="Freeform 268">
              <a:extLst>
                <a:ext uri="{FF2B5EF4-FFF2-40B4-BE49-F238E27FC236}">
                  <a16:creationId xmlns:a16="http://schemas.microsoft.com/office/drawing/2014/main" id="{DB7DBD09-AECB-4055-8DF3-3262B8B4E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1021" cy="1304"/>
            </a:xfrm>
            <a:custGeom>
              <a:avLst/>
              <a:gdLst>
                <a:gd name="T0" fmla="*/ 737 w 1021"/>
                <a:gd name="T1" fmla="*/ 1077 h 1304"/>
                <a:gd name="T2" fmla="*/ 567 w 1021"/>
                <a:gd name="T3" fmla="*/ 1134 h 1304"/>
                <a:gd name="T4" fmla="*/ 454 w 1021"/>
                <a:gd name="T5" fmla="*/ 1077 h 1304"/>
                <a:gd name="T6" fmla="*/ 340 w 1021"/>
                <a:gd name="T7" fmla="*/ 1191 h 1304"/>
                <a:gd name="T8" fmla="*/ 340 w 1021"/>
                <a:gd name="T9" fmla="*/ 1134 h 1304"/>
                <a:gd name="T10" fmla="*/ 170 w 1021"/>
                <a:gd name="T11" fmla="*/ 1191 h 1304"/>
                <a:gd name="T12" fmla="*/ 170 w 1021"/>
                <a:gd name="T13" fmla="*/ 1304 h 1304"/>
                <a:gd name="T14" fmla="*/ 57 w 1021"/>
                <a:gd name="T15" fmla="*/ 1134 h 1304"/>
                <a:gd name="T16" fmla="*/ 0 w 1021"/>
                <a:gd name="T17" fmla="*/ 1134 h 1304"/>
                <a:gd name="T18" fmla="*/ 0 w 1021"/>
                <a:gd name="T19" fmla="*/ 1077 h 1304"/>
                <a:gd name="T20" fmla="*/ 113 w 1021"/>
                <a:gd name="T21" fmla="*/ 964 h 1304"/>
                <a:gd name="T22" fmla="*/ 57 w 1021"/>
                <a:gd name="T23" fmla="*/ 907 h 1304"/>
                <a:gd name="T24" fmla="*/ 113 w 1021"/>
                <a:gd name="T25" fmla="*/ 851 h 1304"/>
                <a:gd name="T26" fmla="*/ 57 w 1021"/>
                <a:gd name="T27" fmla="*/ 794 h 1304"/>
                <a:gd name="T28" fmla="*/ 57 w 1021"/>
                <a:gd name="T29" fmla="*/ 680 h 1304"/>
                <a:gd name="T30" fmla="*/ 170 w 1021"/>
                <a:gd name="T31" fmla="*/ 567 h 1304"/>
                <a:gd name="T32" fmla="*/ 283 w 1021"/>
                <a:gd name="T33" fmla="*/ 567 h 1304"/>
                <a:gd name="T34" fmla="*/ 227 w 1021"/>
                <a:gd name="T35" fmla="*/ 510 h 1304"/>
                <a:gd name="T36" fmla="*/ 283 w 1021"/>
                <a:gd name="T37" fmla="*/ 454 h 1304"/>
                <a:gd name="T38" fmla="*/ 283 w 1021"/>
                <a:gd name="T39" fmla="*/ 397 h 1304"/>
                <a:gd name="T40" fmla="*/ 397 w 1021"/>
                <a:gd name="T41" fmla="*/ 284 h 1304"/>
                <a:gd name="T42" fmla="*/ 454 w 1021"/>
                <a:gd name="T43" fmla="*/ 57 h 1304"/>
                <a:gd name="T44" fmla="*/ 567 w 1021"/>
                <a:gd name="T45" fmla="*/ 0 h 1304"/>
                <a:gd name="T46" fmla="*/ 680 w 1021"/>
                <a:gd name="T47" fmla="*/ 0 h 1304"/>
                <a:gd name="T48" fmla="*/ 680 w 1021"/>
                <a:gd name="T49" fmla="*/ 57 h 1304"/>
                <a:gd name="T50" fmla="*/ 737 w 1021"/>
                <a:gd name="T51" fmla="*/ 170 h 1304"/>
                <a:gd name="T52" fmla="*/ 850 w 1021"/>
                <a:gd name="T53" fmla="*/ 227 h 1304"/>
                <a:gd name="T54" fmla="*/ 794 w 1021"/>
                <a:gd name="T55" fmla="*/ 340 h 1304"/>
                <a:gd name="T56" fmla="*/ 794 w 1021"/>
                <a:gd name="T57" fmla="*/ 510 h 1304"/>
                <a:gd name="T58" fmla="*/ 850 w 1021"/>
                <a:gd name="T59" fmla="*/ 624 h 1304"/>
                <a:gd name="T60" fmla="*/ 907 w 1021"/>
                <a:gd name="T61" fmla="*/ 624 h 1304"/>
                <a:gd name="T62" fmla="*/ 1021 w 1021"/>
                <a:gd name="T63" fmla="*/ 737 h 1304"/>
                <a:gd name="T64" fmla="*/ 964 w 1021"/>
                <a:gd name="T65" fmla="*/ 907 h 1304"/>
                <a:gd name="T66" fmla="*/ 850 w 1021"/>
                <a:gd name="T67" fmla="*/ 964 h 1304"/>
                <a:gd name="T68" fmla="*/ 794 w 1021"/>
                <a:gd name="T69" fmla="*/ 964 h 1304"/>
                <a:gd name="T70" fmla="*/ 737 w 1021"/>
                <a:gd name="T71" fmla="*/ 1021 h 1304"/>
                <a:gd name="T72" fmla="*/ 737 w 1021"/>
                <a:gd name="T7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1" h="1304">
                  <a:moveTo>
                    <a:pt x="737" y="1077"/>
                  </a:moveTo>
                  <a:lnTo>
                    <a:pt x="567" y="1134"/>
                  </a:lnTo>
                  <a:lnTo>
                    <a:pt x="454" y="1077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113" y="964"/>
                  </a:lnTo>
                  <a:lnTo>
                    <a:pt x="57" y="907"/>
                  </a:lnTo>
                  <a:lnTo>
                    <a:pt x="113" y="851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27" y="510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284"/>
                  </a:lnTo>
                  <a:lnTo>
                    <a:pt x="454" y="57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170"/>
                  </a:lnTo>
                  <a:lnTo>
                    <a:pt x="850" y="227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1021" y="737"/>
                  </a:lnTo>
                  <a:lnTo>
                    <a:pt x="964" y="907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37" y="1021"/>
                  </a:lnTo>
                  <a:lnTo>
                    <a:pt x="737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5" name="Freeform 269">
              <a:extLst>
                <a:ext uri="{FF2B5EF4-FFF2-40B4-BE49-F238E27FC236}">
                  <a16:creationId xmlns:a16="http://schemas.microsoft.com/office/drawing/2014/main" id="{8EEC8AAC-B39D-4775-A57F-9607306C2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1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57 h 170"/>
                <a:gd name="T4" fmla="*/ 0 w 114"/>
                <a:gd name="T5" fmla="*/ 170 h 170"/>
                <a:gd name="T6" fmla="*/ 114 w 114"/>
                <a:gd name="T7" fmla="*/ 170 h 170"/>
                <a:gd name="T8" fmla="*/ 114 w 114"/>
                <a:gd name="T9" fmla="*/ 57 h 170"/>
                <a:gd name="T10" fmla="*/ 57 w 114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8" name="Freeform 272">
              <a:extLst>
                <a:ext uri="{FF2B5EF4-FFF2-40B4-BE49-F238E27FC236}">
                  <a16:creationId xmlns:a16="http://schemas.microsoft.com/office/drawing/2014/main" id="{D052AADB-F154-4160-BDBF-BE0B63ECF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5462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57 h 170"/>
                <a:gd name="T4" fmla="*/ 113 w 113"/>
                <a:gd name="T5" fmla="*/ 170 h 170"/>
                <a:gd name="T6" fmla="*/ 113 w 113"/>
                <a:gd name="T7" fmla="*/ 57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57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9" name="Freeform 273">
              <a:extLst>
                <a:ext uri="{FF2B5EF4-FFF2-40B4-BE49-F238E27FC236}">
                  <a16:creationId xmlns:a16="http://schemas.microsoft.com/office/drawing/2014/main" id="{07FD7A44-CF16-45CA-8ED9-736DB5D57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5519"/>
              <a:ext cx="170" cy="113"/>
            </a:xfrm>
            <a:custGeom>
              <a:avLst/>
              <a:gdLst>
                <a:gd name="T0" fmla="*/ 57 w 170"/>
                <a:gd name="T1" fmla="*/ 0 h 113"/>
                <a:gd name="T2" fmla="*/ 0 w 170"/>
                <a:gd name="T3" fmla="*/ 57 h 113"/>
                <a:gd name="T4" fmla="*/ 57 w 170"/>
                <a:gd name="T5" fmla="*/ 113 h 113"/>
                <a:gd name="T6" fmla="*/ 113 w 170"/>
                <a:gd name="T7" fmla="*/ 113 h 113"/>
                <a:gd name="T8" fmla="*/ 170 w 170"/>
                <a:gd name="T9" fmla="*/ 0 h 113"/>
                <a:gd name="T10" fmla="*/ 57 w 1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3">
                  <a:moveTo>
                    <a:pt x="57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1" name="Freeform 275">
              <a:extLst>
                <a:ext uri="{FF2B5EF4-FFF2-40B4-BE49-F238E27FC236}">
                  <a16:creationId xmlns:a16="http://schemas.microsoft.com/office/drawing/2014/main" id="{9E590DC8-8456-4641-9C3F-13A6943D7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555"/>
              <a:ext cx="680" cy="680"/>
            </a:xfrm>
            <a:custGeom>
              <a:avLst/>
              <a:gdLst>
                <a:gd name="T0" fmla="*/ 510 w 680"/>
                <a:gd name="T1" fmla="*/ 57 h 680"/>
                <a:gd name="T2" fmla="*/ 397 w 680"/>
                <a:gd name="T3" fmla="*/ 113 h 680"/>
                <a:gd name="T4" fmla="*/ 284 w 680"/>
                <a:gd name="T5" fmla="*/ 0 h 680"/>
                <a:gd name="T6" fmla="*/ 284 w 680"/>
                <a:gd name="T7" fmla="*/ 113 h 680"/>
                <a:gd name="T8" fmla="*/ 113 w 680"/>
                <a:gd name="T9" fmla="*/ 57 h 680"/>
                <a:gd name="T10" fmla="*/ 113 w 680"/>
                <a:gd name="T11" fmla="*/ 113 h 680"/>
                <a:gd name="T12" fmla="*/ 0 w 680"/>
                <a:gd name="T13" fmla="*/ 227 h 680"/>
                <a:gd name="T14" fmla="*/ 113 w 680"/>
                <a:gd name="T15" fmla="*/ 283 h 680"/>
                <a:gd name="T16" fmla="*/ 113 w 680"/>
                <a:gd name="T17" fmla="*/ 397 h 680"/>
                <a:gd name="T18" fmla="*/ 170 w 680"/>
                <a:gd name="T19" fmla="*/ 454 h 680"/>
                <a:gd name="T20" fmla="*/ 113 w 680"/>
                <a:gd name="T21" fmla="*/ 510 h 680"/>
                <a:gd name="T22" fmla="*/ 57 w 680"/>
                <a:gd name="T23" fmla="*/ 624 h 680"/>
                <a:gd name="T24" fmla="*/ 113 w 680"/>
                <a:gd name="T25" fmla="*/ 680 h 680"/>
                <a:gd name="T26" fmla="*/ 170 w 680"/>
                <a:gd name="T27" fmla="*/ 624 h 680"/>
                <a:gd name="T28" fmla="*/ 284 w 680"/>
                <a:gd name="T29" fmla="*/ 624 h 680"/>
                <a:gd name="T30" fmla="*/ 284 w 680"/>
                <a:gd name="T31" fmla="*/ 567 h 680"/>
                <a:gd name="T32" fmla="*/ 397 w 680"/>
                <a:gd name="T33" fmla="*/ 680 h 680"/>
                <a:gd name="T34" fmla="*/ 397 w 680"/>
                <a:gd name="T35" fmla="*/ 624 h 680"/>
                <a:gd name="T36" fmla="*/ 510 w 680"/>
                <a:gd name="T37" fmla="*/ 680 h 680"/>
                <a:gd name="T38" fmla="*/ 567 w 680"/>
                <a:gd name="T39" fmla="*/ 567 h 680"/>
                <a:gd name="T40" fmla="*/ 567 w 680"/>
                <a:gd name="T41" fmla="*/ 510 h 680"/>
                <a:gd name="T42" fmla="*/ 680 w 680"/>
                <a:gd name="T43" fmla="*/ 454 h 680"/>
                <a:gd name="T44" fmla="*/ 624 w 680"/>
                <a:gd name="T45" fmla="*/ 340 h 680"/>
                <a:gd name="T46" fmla="*/ 567 w 680"/>
                <a:gd name="T47" fmla="*/ 340 h 680"/>
                <a:gd name="T48" fmla="*/ 567 w 680"/>
                <a:gd name="T49" fmla="*/ 283 h 680"/>
                <a:gd name="T50" fmla="*/ 510 w 680"/>
                <a:gd name="T51" fmla="*/ 170 h 680"/>
                <a:gd name="T52" fmla="*/ 510 w 68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80">
                  <a:moveTo>
                    <a:pt x="510" y="57"/>
                  </a:moveTo>
                  <a:lnTo>
                    <a:pt x="397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227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454"/>
                  </a:lnTo>
                  <a:lnTo>
                    <a:pt x="113" y="510"/>
                  </a:lnTo>
                  <a:lnTo>
                    <a:pt x="57" y="624"/>
                  </a:lnTo>
                  <a:lnTo>
                    <a:pt x="113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510" y="680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170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2" name="Freeform 276">
              <a:extLst>
                <a:ext uri="{FF2B5EF4-FFF2-40B4-BE49-F238E27FC236}">
                  <a16:creationId xmlns:a16="http://schemas.microsoft.com/office/drawing/2014/main" id="{A76055C3-1897-4928-A256-8BDF81316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15"/>
              <a:ext cx="397" cy="907"/>
            </a:xfrm>
            <a:custGeom>
              <a:avLst/>
              <a:gdLst>
                <a:gd name="T0" fmla="*/ 170 w 397"/>
                <a:gd name="T1" fmla="*/ 794 h 907"/>
                <a:gd name="T2" fmla="*/ 227 w 397"/>
                <a:gd name="T3" fmla="*/ 850 h 907"/>
                <a:gd name="T4" fmla="*/ 170 w 397"/>
                <a:gd name="T5" fmla="*/ 737 h 907"/>
                <a:gd name="T6" fmla="*/ 227 w 397"/>
                <a:gd name="T7" fmla="*/ 680 h 907"/>
                <a:gd name="T8" fmla="*/ 284 w 397"/>
                <a:gd name="T9" fmla="*/ 737 h 907"/>
                <a:gd name="T10" fmla="*/ 227 w 397"/>
                <a:gd name="T11" fmla="*/ 907 h 907"/>
                <a:gd name="T12" fmla="*/ 341 w 397"/>
                <a:gd name="T13" fmla="*/ 737 h 907"/>
                <a:gd name="T14" fmla="*/ 397 w 397"/>
                <a:gd name="T15" fmla="*/ 623 h 907"/>
                <a:gd name="T16" fmla="*/ 341 w 397"/>
                <a:gd name="T17" fmla="*/ 510 h 907"/>
                <a:gd name="T18" fmla="*/ 227 w 397"/>
                <a:gd name="T19" fmla="*/ 397 h 907"/>
                <a:gd name="T20" fmla="*/ 227 w 397"/>
                <a:gd name="T21" fmla="*/ 340 h 907"/>
                <a:gd name="T22" fmla="*/ 341 w 397"/>
                <a:gd name="T23" fmla="*/ 227 h 907"/>
                <a:gd name="T24" fmla="*/ 341 w 397"/>
                <a:gd name="T25" fmla="*/ 113 h 907"/>
                <a:gd name="T26" fmla="*/ 284 w 397"/>
                <a:gd name="T27" fmla="*/ 0 h 907"/>
                <a:gd name="T28" fmla="*/ 284 w 397"/>
                <a:gd name="T29" fmla="*/ 113 h 907"/>
                <a:gd name="T30" fmla="*/ 227 w 397"/>
                <a:gd name="T31" fmla="*/ 56 h 907"/>
                <a:gd name="T32" fmla="*/ 170 w 397"/>
                <a:gd name="T33" fmla="*/ 56 h 907"/>
                <a:gd name="T34" fmla="*/ 57 w 397"/>
                <a:gd name="T35" fmla="*/ 113 h 907"/>
                <a:gd name="T36" fmla="*/ 57 w 397"/>
                <a:gd name="T37" fmla="*/ 227 h 907"/>
                <a:gd name="T38" fmla="*/ 0 w 397"/>
                <a:gd name="T39" fmla="*/ 283 h 907"/>
                <a:gd name="T40" fmla="*/ 0 w 397"/>
                <a:gd name="T41" fmla="*/ 397 h 907"/>
                <a:gd name="T42" fmla="*/ 0 w 397"/>
                <a:gd name="T43" fmla="*/ 510 h 907"/>
                <a:gd name="T44" fmla="*/ 57 w 397"/>
                <a:gd name="T45" fmla="*/ 623 h 907"/>
                <a:gd name="T46" fmla="*/ 57 w 397"/>
                <a:gd name="T47" fmla="*/ 680 h 907"/>
                <a:gd name="T48" fmla="*/ 114 w 397"/>
                <a:gd name="T49" fmla="*/ 680 h 907"/>
                <a:gd name="T50" fmla="*/ 170 w 397"/>
                <a:gd name="T5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907">
                  <a:moveTo>
                    <a:pt x="170" y="794"/>
                  </a:moveTo>
                  <a:lnTo>
                    <a:pt x="227" y="850"/>
                  </a:lnTo>
                  <a:lnTo>
                    <a:pt x="170" y="737"/>
                  </a:lnTo>
                  <a:lnTo>
                    <a:pt x="227" y="680"/>
                  </a:lnTo>
                  <a:lnTo>
                    <a:pt x="284" y="737"/>
                  </a:lnTo>
                  <a:lnTo>
                    <a:pt x="227" y="907"/>
                  </a:lnTo>
                  <a:lnTo>
                    <a:pt x="341" y="737"/>
                  </a:lnTo>
                  <a:lnTo>
                    <a:pt x="397" y="623"/>
                  </a:lnTo>
                  <a:lnTo>
                    <a:pt x="341" y="510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7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3" name="Freeform 277">
              <a:extLst>
                <a:ext uri="{FF2B5EF4-FFF2-40B4-BE49-F238E27FC236}">
                  <a16:creationId xmlns:a16="http://schemas.microsoft.com/office/drawing/2014/main" id="{3700A62D-595F-4BC1-8161-C68AC84E8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57 w 284"/>
                <a:gd name="T3" fmla="*/ 113 h 283"/>
                <a:gd name="T4" fmla="*/ 0 w 284"/>
                <a:gd name="T5" fmla="*/ 113 h 283"/>
                <a:gd name="T6" fmla="*/ 0 w 284"/>
                <a:gd name="T7" fmla="*/ 283 h 283"/>
                <a:gd name="T8" fmla="*/ 113 w 284"/>
                <a:gd name="T9" fmla="*/ 227 h 283"/>
                <a:gd name="T10" fmla="*/ 113 w 284"/>
                <a:gd name="T11" fmla="*/ 170 h 283"/>
                <a:gd name="T12" fmla="*/ 170 w 284"/>
                <a:gd name="T13" fmla="*/ 170 h 283"/>
                <a:gd name="T14" fmla="*/ 227 w 284"/>
                <a:gd name="T15" fmla="*/ 227 h 283"/>
                <a:gd name="T16" fmla="*/ 284 w 284"/>
                <a:gd name="T17" fmla="*/ 227 h 283"/>
                <a:gd name="T18" fmla="*/ 284 w 284"/>
                <a:gd name="T19" fmla="*/ 113 h 283"/>
                <a:gd name="T20" fmla="*/ 227 w 284"/>
                <a:gd name="T21" fmla="*/ 57 h 283"/>
                <a:gd name="T22" fmla="*/ 113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6" name="Freeform 280">
              <a:extLst>
                <a:ext uri="{FF2B5EF4-FFF2-40B4-BE49-F238E27FC236}">
                  <a16:creationId xmlns:a16="http://schemas.microsoft.com/office/drawing/2014/main" id="{1E16733A-6A34-4504-802C-BD78D23B5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761"/>
              <a:ext cx="737" cy="1361"/>
            </a:xfrm>
            <a:custGeom>
              <a:avLst/>
              <a:gdLst>
                <a:gd name="T0" fmla="*/ 170 w 737"/>
                <a:gd name="T1" fmla="*/ 1361 h 1361"/>
                <a:gd name="T2" fmla="*/ 284 w 737"/>
                <a:gd name="T3" fmla="*/ 1191 h 1361"/>
                <a:gd name="T4" fmla="*/ 340 w 737"/>
                <a:gd name="T5" fmla="*/ 1077 h 1361"/>
                <a:gd name="T6" fmla="*/ 284 w 737"/>
                <a:gd name="T7" fmla="*/ 964 h 1361"/>
                <a:gd name="T8" fmla="*/ 170 w 737"/>
                <a:gd name="T9" fmla="*/ 851 h 1361"/>
                <a:gd name="T10" fmla="*/ 170 w 737"/>
                <a:gd name="T11" fmla="*/ 794 h 1361"/>
                <a:gd name="T12" fmla="*/ 284 w 737"/>
                <a:gd name="T13" fmla="*/ 681 h 1361"/>
                <a:gd name="T14" fmla="*/ 284 w 737"/>
                <a:gd name="T15" fmla="*/ 567 h 1361"/>
                <a:gd name="T16" fmla="*/ 227 w 737"/>
                <a:gd name="T17" fmla="*/ 454 h 1361"/>
                <a:gd name="T18" fmla="*/ 227 w 737"/>
                <a:gd name="T19" fmla="*/ 567 h 1361"/>
                <a:gd name="T20" fmla="*/ 170 w 737"/>
                <a:gd name="T21" fmla="*/ 510 h 1361"/>
                <a:gd name="T22" fmla="*/ 113 w 737"/>
                <a:gd name="T23" fmla="*/ 510 h 1361"/>
                <a:gd name="T24" fmla="*/ 113 w 737"/>
                <a:gd name="T25" fmla="*/ 397 h 1361"/>
                <a:gd name="T26" fmla="*/ 0 w 737"/>
                <a:gd name="T27" fmla="*/ 340 h 1361"/>
                <a:gd name="T28" fmla="*/ 0 w 737"/>
                <a:gd name="T29" fmla="*/ 284 h 1361"/>
                <a:gd name="T30" fmla="*/ 57 w 737"/>
                <a:gd name="T31" fmla="*/ 227 h 1361"/>
                <a:gd name="T32" fmla="*/ 113 w 737"/>
                <a:gd name="T33" fmla="*/ 227 h 1361"/>
                <a:gd name="T34" fmla="*/ 227 w 737"/>
                <a:gd name="T35" fmla="*/ 170 h 1361"/>
                <a:gd name="T36" fmla="*/ 284 w 737"/>
                <a:gd name="T37" fmla="*/ 0 h 1361"/>
                <a:gd name="T38" fmla="*/ 397 w 737"/>
                <a:gd name="T39" fmla="*/ 57 h 1361"/>
                <a:gd name="T40" fmla="*/ 397 w 737"/>
                <a:gd name="T41" fmla="*/ 170 h 1361"/>
                <a:gd name="T42" fmla="*/ 454 w 737"/>
                <a:gd name="T43" fmla="*/ 227 h 1361"/>
                <a:gd name="T44" fmla="*/ 567 w 737"/>
                <a:gd name="T45" fmla="*/ 170 h 1361"/>
                <a:gd name="T46" fmla="*/ 510 w 737"/>
                <a:gd name="T47" fmla="*/ 284 h 1361"/>
                <a:gd name="T48" fmla="*/ 624 w 737"/>
                <a:gd name="T49" fmla="*/ 284 h 1361"/>
                <a:gd name="T50" fmla="*/ 624 w 737"/>
                <a:gd name="T51" fmla="*/ 510 h 1361"/>
                <a:gd name="T52" fmla="*/ 567 w 737"/>
                <a:gd name="T53" fmla="*/ 567 h 1361"/>
                <a:gd name="T54" fmla="*/ 680 w 737"/>
                <a:gd name="T55" fmla="*/ 624 h 1361"/>
                <a:gd name="T56" fmla="*/ 737 w 737"/>
                <a:gd name="T57" fmla="*/ 567 h 1361"/>
                <a:gd name="T58" fmla="*/ 737 w 737"/>
                <a:gd name="T59" fmla="*/ 681 h 1361"/>
                <a:gd name="T60" fmla="*/ 680 w 737"/>
                <a:gd name="T61" fmla="*/ 794 h 1361"/>
                <a:gd name="T62" fmla="*/ 624 w 737"/>
                <a:gd name="T63" fmla="*/ 907 h 1361"/>
                <a:gd name="T64" fmla="*/ 567 w 737"/>
                <a:gd name="T65" fmla="*/ 907 h 1361"/>
                <a:gd name="T66" fmla="*/ 567 w 737"/>
                <a:gd name="T67" fmla="*/ 1077 h 1361"/>
                <a:gd name="T68" fmla="*/ 624 w 737"/>
                <a:gd name="T69" fmla="*/ 1134 h 1361"/>
                <a:gd name="T70" fmla="*/ 624 w 737"/>
                <a:gd name="T71" fmla="*/ 1304 h 1361"/>
                <a:gd name="T72" fmla="*/ 567 w 737"/>
                <a:gd name="T73" fmla="*/ 1248 h 1361"/>
                <a:gd name="T74" fmla="*/ 397 w 737"/>
                <a:gd name="T75" fmla="*/ 1248 h 1361"/>
                <a:gd name="T76" fmla="*/ 340 w 737"/>
                <a:gd name="T77" fmla="*/ 1304 h 1361"/>
                <a:gd name="T78" fmla="*/ 340 w 737"/>
                <a:gd name="T79" fmla="*/ 1248 h 1361"/>
                <a:gd name="T80" fmla="*/ 170 w 737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61">
                  <a:moveTo>
                    <a:pt x="170" y="1361"/>
                  </a:moveTo>
                  <a:lnTo>
                    <a:pt x="284" y="1191"/>
                  </a:lnTo>
                  <a:lnTo>
                    <a:pt x="340" y="1077"/>
                  </a:lnTo>
                  <a:lnTo>
                    <a:pt x="284" y="964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227" y="170"/>
                  </a:lnTo>
                  <a:lnTo>
                    <a:pt x="284" y="0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454" y="227"/>
                  </a:lnTo>
                  <a:lnTo>
                    <a:pt x="567" y="170"/>
                  </a:lnTo>
                  <a:lnTo>
                    <a:pt x="510" y="284"/>
                  </a:lnTo>
                  <a:lnTo>
                    <a:pt x="624" y="284"/>
                  </a:lnTo>
                  <a:lnTo>
                    <a:pt x="624" y="510"/>
                  </a:lnTo>
                  <a:lnTo>
                    <a:pt x="567" y="567"/>
                  </a:lnTo>
                  <a:lnTo>
                    <a:pt x="680" y="624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80" y="79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1077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248"/>
                  </a:lnTo>
                  <a:lnTo>
                    <a:pt x="397" y="1248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17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17" name="Freeform 281">
              <a:extLst>
                <a:ext uri="{FF2B5EF4-FFF2-40B4-BE49-F238E27FC236}">
                  <a16:creationId xmlns:a16="http://schemas.microsoft.com/office/drawing/2014/main" id="{C34C72F6-FDBF-4ADA-AE68-06394A459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97" cy="567"/>
            </a:xfrm>
            <a:custGeom>
              <a:avLst/>
              <a:gdLst>
                <a:gd name="T0" fmla="*/ 0 w 397"/>
                <a:gd name="T1" fmla="*/ 510 h 567"/>
                <a:gd name="T2" fmla="*/ 57 w 397"/>
                <a:gd name="T3" fmla="*/ 340 h 567"/>
                <a:gd name="T4" fmla="*/ 0 w 397"/>
                <a:gd name="T5" fmla="*/ 0 h 567"/>
                <a:gd name="T6" fmla="*/ 57 w 397"/>
                <a:gd name="T7" fmla="*/ 57 h 567"/>
                <a:gd name="T8" fmla="*/ 113 w 397"/>
                <a:gd name="T9" fmla="*/ 113 h 567"/>
                <a:gd name="T10" fmla="*/ 170 w 397"/>
                <a:gd name="T11" fmla="*/ 113 h 567"/>
                <a:gd name="T12" fmla="*/ 283 w 397"/>
                <a:gd name="T13" fmla="*/ 57 h 567"/>
                <a:gd name="T14" fmla="*/ 340 w 397"/>
                <a:gd name="T15" fmla="*/ 113 h 567"/>
                <a:gd name="T16" fmla="*/ 397 w 397"/>
                <a:gd name="T17" fmla="*/ 283 h 567"/>
                <a:gd name="T18" fmla="*/ 340 w 397"/>
                <a:gd name="T19" fmla="*/ 227 h 567"/>
                <a:gd name="T20" fmla="*/ 340 w 397"/>
                <a:gd name="T21" fmla="*/ 340 h 567"/>
                <a:gd name="T22" fmla="*/ 170 w 397"/>
                <a:gd name="T23" fmla="*/ 397 h 567"/>
                <a:gd name="T24" fmla="*/ 113 w 397"/>
                <a:gd name="T25" fmla="*/ 567 h 567"/>
                <a:gd name="T26" fmla="*/ 57 w 397"/>
                <a:gd name="T27" fmla="*/ 567 h 567"/>
                <a:gd name="T28" fmla="*/ 113 w 397"/>
                <a:gd name="T29" fmla="*/ 453 h 567"/>
                <a:gd name="T30" fmla="*/ 57 w 397"/>
                <a:gd name="T31" fmla="*/ 453 h 567"/>
                <a:gd name="T32" fmla="*/ 0 w 397"/>
                <a:gd name="T33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0" y="510"/>
                  </a:moveTo>
                  <a:lnTo>
                    <a:pt x="57" y="340"/>
                  </a:lnTo>
                  <a:lnTo>
                    <a:pt x="0" y="0"/>
                  </a:lnTo>
                  <a:lnTo>
                    <a:pt x="57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283" y="57"/>
                  </a:lnTo>
                  <a:lnTo>
                    <a:pt x="340" y="113"/>
                  </a:lnTo>
                  <a:lnTo>
                    <a:pt x="397" y="283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0" name="Freeform 284">
              <a:extLst>
                <a:ext uri="{FF2B5EF4-FFF2-40B4-BE49-F238E27FC236}">
                  <a16:creationId xmlns:a16="http://schemas.microsoft.com/office/drawing/2014/main" id="{D7C09F0B-7B20-486E-9E98-10BA16890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0 w 340"/>
                <a:gd name="T1" fmla="*/ 170 h 283"/>
                <a:gd name="T2" fmla="*/ 0 w 340"/>
                <a:gd name="T3" fmla="*/ 113 h 283"/>
                <a:gd name="T4" fmla="*/ 57 w 340"/>
                <a:gd name="T5" fmla="*/ 113 h 283"/>
                <a:gd name="T6" fmla="*/ 0 w 340"/>
                <a:gd name="T7" fmla="*/ 0 h 283"/>
                <a:gd name="T8" fmla="*/ 57 w 340"/>
                <a:gd name="T9" fmla="*/ 0 h 283"/>
                <a:gd name="T10" fmla="*/ 113 w 340"/>
                <a:gd name="T11" fmla="*/ 56 h 283"/>
                <a:gd name="T12" fmla="*/ 227 w 340"/>
                <a:gd name="T13" fmla="*/ 56 h 283"/>
                <a:gd name="T14" fmla="*/ 340 w 340"/>
                <a:gd name="T15" fmla="*/ 170 h 283"/>
                <a:gd name="T16" fmla="*/ 283 w 340"/>
                <a:gd name="T17" fmla="*/ 227 h 283"/>
                <a:gd name="T18" fmla="*/ 170 w 340"/>
                <a:gd name="T19" fmla="*/ 283 h 283"/>
                <a:gd name="T20" fmla="*/ 113 w 340"/>
                <a:gd name="T21" fmla="*/ 283 h 283"/>
                <a:gd name="T22" fmla="*/ 0 w 340"/>
                <a:gd name="T23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283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3" name="Freeform 287">
              <a:extLst>
                <a:ext uri="{FF2B5EF4-FFF2-40B4-BE49-F238E27FC236}">
                  <a16:creationId xmlns:a16="http://schemas.microsoft.com/office/drawing/2014/main" id="{69C90515-5B4F-4AFE-8B85-E1567572F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4158"/>
              <a:ext cx="454" cy="680"/>
            </a:xfrm>
            <a:custGeom>
              <a:avLst/>
              <a:gdLst>
                <a:gd name="T0" fmla="*/ 284 w 454"/>
                <a:gd name="T1" fmla="*/ 680 h 680"/>
                <a:gd name="T2" fmla="*/ 170 w 454"/>
                <a:gd name="T3" fmla="*/ 680 h 680"/>
                <a:gd name="T4" fmla="*/ 170 w 454"/>
                <a:gd name="T5" fmla="*/ 567 h 680"/>
                <a:gd name="T6" fmla="*/ 227 w 454"/>
                <a:gd name="T7" fmla="*/ 510 h 680"/>
                <a:gd name="T8" fmla="*/ 170 w 454"/>
                <a:gd name="T9" fmla="*/ 454 h 680"/>
                <a:gd name="T10" fmla="*/ 170 w 454"/>
                <a:gd name="T11" fmla="*/ 510 h 680"/>
                <a:gd name="T12" fmla="*/ 0 w 454"/>
                <a:gd name="T13" fmla="*/ 340 h 680"/>
                <a:gd name="T14" fmla="*/ 114 w 454"/>
                <a:gd name="T15" fmla="*/ 284 h 680"/>
                <a:gd name="T16" fmla="*/ 170 w 454"/>
                <a:gd name="T17" fmla="*/ 113 h 680"/>
                <a:gd name="T18" fmla="*/ 284 w 454"/>
                <a:gd name="T19" fmla="*/ 0 h 680"/>
                <a:gd name="T20" fmla="*/ 397 w 454"/>
                <a:gd name="T21" fmla="*/ 0 h 680"/>
                <a:gd name="T22" fmla="*/ 454 w 454"/>
                <a:gd name="T23" fmla="*/ 57 h 680"/>
                <a:gd name="T24" fmla="*/ 397 w 454"/>
                <a:gd name="T25" fmla="*/ 57 h 680"/>
                <a:gd name="T26" fmla="*/ 284 w 454"/>
                <a:gd name="T27" fmla="*/ 113 h 680"/>
                <a:gd name="T28" fmla="*/ 340 w 454"/>
                <a:gd name="T29" fmla="*/ 170 h 680"/>
                <a:gd name="T30" fmla="*/ 340 w 454"/>
                <a:gd name="T31" fmla="*/ 227 h 680"/>
                <a:gd name="T32" fmla="*/ 397 w 454"/>
                <a:gd name="T33" fmla="*/ 227 h 680"/>
                <a:gd name="T34" fmla="*/ 284 w 454"/>
                <a:gd name="T35" fmla="*/ 454 h 680"/>
                <a:gd name="T36" fmla="*/ 284 w 454"/>
                <a:gd name="T37" fmla="*/ 510 h 680"/>
                <a:gd name="T38" fmla="*/ 227 w 454"/>
                <a:gd name="T39" fmla="*/ 624 h 680"/>
                <a:gd name="T40" fmla="*/ 284 w 454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680">
                  <a:moveTo>
                    <a:pt x="284" y="680"/>
                  </a:moveTo>
                  <a:lnTo>
                    <a:pt x="170" y="680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340"/>
                  </a:lnTo>
                  <a:lnTo>
                    <a:pt x="114" y="284"/>
                  </a:lnTo>
                  <a:lnTo>
                    <a:pt x="170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227" y="624"/>
                  </a:lnTo>
                  <a:lnTo>
                    <a:pt x="28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4" name="Freeform 288">
              <a:extLst>
                <a:ext uri="{FF2B5EF4-FFF2-40B4-BE49-F238E27FC236}">
                  <a16:creationId xmlns:a16="http://schemas.microsoft.com/office/drawing/2014/main" id="{BF4A0FBA-1C19-4845-A597-9A34B60FD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283 w 567"/>
                <a:gd name="T1" fmla="*/ 794 h 794"/>
                <a:gd name="T2" fmla="*/ 170 w 567"/>
                <a:gd name="T3" fmla="*/ 738 h 794"/>
                <a:gd name="T4" fmla="*/ 226 w 567"/>
                <a:gd name="T5" fmla="*/ 681 h 794"/>
                <a:gd name="T6" fmla="*/ 113 w 567"/>
                <a:gd name="T7" fmla="*/ 624 h 794"/>
                <a:gd name="T8" fmla="*/ 226 w 567"/>
                <a:gd name="T9" fmla="*/ 624 h 794"/>
                <a:gd name="T10" fmla="*/ 226 w 567"/>
                <a:gd name="T11" fmla="*/ 567 h 794"/>
                <a:gd name="T12" fmla="*/ 170 w 567"/>
                <a:gd name="T13" fmla="*/ 567 h 794"/>
                <a:gd name="T14" fmla="*/ 170 w 567"/>
                <a:gd name="T15" fmla="*/ 397 h 794"/>
                <a:gd name="T16" fmla="*/ 56 w 567"/>
                <a:gd name="T17" fmla="*/ 284 h 794"/>
                <a:gd name="T18" fmla="*/ 56 w 567"/>
                <a:gd name="T19" fmla="*/ 227 h 794"/>
                <a:gd name="T20" fmla="*/ 113 w 567"/>
                <a:gd name="T21" fmla="*/ 171 h 794"/>
                <a:gd name="T22" fmla="*/ 0 w 567"/>
                <a:gd name="T23" fmla="*/ 114 h 794"/>
                <a:gd name="T24" fmla="*/ 0 w 567"/>
                <a:gd name="T25" fmla="*/ 57 h 794"/>
                <a:gd name="T26" fmla="*/ 113 w 567"/>
                <a:gd name="T27" fmla="*/ 57 h 794"/>
                <a:gd name="T28" fmla="*/ 170 w 567"/>
                <a:gd name="T29" fmla="*/ 57 h 794"/>
                <a:gd name="T30" fmla="*/ 113 w 567"/>
                <a:gd name="T31" fmla="*/ 0 h 794"/>
                <a:gd name="T32" fmla="*/ 283 w 567"/>
                <a:gd name="T33" fmla="*/ 0 h 794"/>
                <a:gd name="T34" fmla="*/ 283 w 567"/>
                <a:gd name="T35" fmla="*/ 171 h 794"/>
                <a:gd name="T36" fmla="*/ 226 w 567"/>
                <a:gd name="T37" fmla="*/ 284 h 794"/>
                <a:gd name="T38" fmla="*/ 283 w 567"/>
                <a:gd name="T39" fmla="*/ 341 h 794"/>
                <a:gd name="T40" fmla="*/ 397 w 567"/>
                <a:gd name="T41" fmla="*/ 341 h 794"/>
                <a:gd name="T42" fmla="*/ 453 w 567"/>
                <a:gd name="T43" fmla="*/ 397 h 794"/>
                <a:gd name="T44" fmla="*/ 510 w 567"/>
                <a:gd name="T45" fmla="*/ 397 h 794"/>
                <a:gd name="T46" fmla="*/ 567 w 567"/>
                <a:gd name="T47" fmla="*/ 454 h 794"/>
                <a:gd name="T48" fmla="*/ 453 w 567"/>
                <a:gd name="T49" fmla="*/ 567 h 794"/>
                <a:gd name="T50" fmla="*/ 397 w 567"/>
                <a:gd name="T51" fmla="*/ 738 h 794"/>
                <a:gd name="T52" fmla="*/ 283 w 567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4">
                  <a:moveTo>
                    <a:pt x="283" y="794"/>
                  </a:moveTo>
                  <a:lnTo>
                    <a:pt x="170" y="738"/>
                  </a:lnTo>
                  <a:lnTo>
                    <a:pt x="226" y="681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171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226" y="284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453" y="567"/>
                  </a:lnTo>
                  <a:lnTo>
                    <a:pt x="397" y="738"/>
                  </a:lnTo>
                  <a:lnTo>
                    <a:pt x="28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5" name="Freeform 289">
              <a:extLst>
                <a:ext uri="{FF2B5EF4-FFF2-40B4-BE49-F238E27FC236}">
                  <a16:creationId xmlns:a16="http://schemas.microsoft.com/office/drawing/2014/main" id="{E31D9581-0211-4620-83B2-28333648A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4952"/>
              <a:ext cx="284" cy="340"/>
            </a:xfrm>
            <a:custGeom>
              <a:avLst/>
              <a:gdLst>
                <a:gd name="T0" fmla="*/ 170 w 284"/>
                <a:gd name="T1" fmla="*/ 340 h 340"/>
                <a:gd name="T2" fmla="*/ 114 w 284"/>
                <a:gd name="T3" fmla="*/ 170 h 340"/>
                <a:gd name="T4" fmla="*/ 0 w 284"/>
                <a:gd name="T5" fmla="*/ 0 h 340"/>
                <a:gd name="T6" fmla="*/ 114 w 284"/>
                <a:gd name="T7" fmla="*/ 0 h 340"/>
                <a:gd name="T8" fmla="*/ 227 w 284"/>
                <a:gd name="T9" fmla="*/ 170 h 340"/>
                <a:gd name="T10" fmla="*/ 284 w 284"/>
                <a:gd name="T11" fmla="*/ 340 h 340"/>
                <a:gd name="T12" fmla="*/ 170 w 28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340">
                  <a:moveTo>
                    <a:pt x="170" y="340"/>
                  </a:moveTo>
                  <a:lnTo>
                    <a:pt x="114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170"/>
                  </a:lnTo>
                  <a:lnTo>
                    <a:pt x="284" y="340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2" name="Freeform 296">
              <a:extLst>
                <a:ext uri="{FF2B5EF4-FFF2-40B4-BE49-F238E27FC236}">
                  <a16:creationId xmlns:a16="http://schemas.microsoft.com/office/drawing/2014/main" id="{9ECFC847-7690-4830-9874-58546E7E7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4555"/>
              <a:ext cx="681" cy="907"/>
            </a:xfrm>
            <a:custGeom>
              <a:avLst/>
              <a:gdLst>
                <a:gd name="T0" fmla="*/ 170 w 681"/>
                <a:gd name="T1" fmla="*/ 397 h 907"/>
                <a:gd name="T2" fmla="*/ 227 w 681"/>
                <a:gd name="T3" fmla="*/ 283 h 907"/>
                <a:gd name="T4" fmla="*/ 57 w 681"/>
                <a:gd name="T5" fmla="*/ 283 h 907"/>
                <a:gd name="T6" fmla="*/ 0 w 681"/>
                <a:gd name="T7" fmla="*/ 227 h 907"/>
                <a:gd name="T8" fmla="*/ 57 w 681"/>
                <a:gd name="T9" fmla="*/ 57 h 907"/>
                <a:gd name="T10" fmla="*/ 170 w 681"/>
                <a:gd name="T11" fmla="*/ 113 h 907"/>
                <a:gd name="T12" fmla="*/ 170 w 681"/>
                <a:gd name="T13" fmla="*/ 57 h 907"/>
                <a:gd name="T14" fmla="*/ 227 w 681"/>
                <a:gd name="T15" fmla="*/ 57 h 907"/>
                <a:gd name="T16" fmla="*/ 284 w 681"/>
                <a:gd name="T17" fmla="*/ 0 h 907"/>
                <a:gd name="T18" fmla="*/ 397 w 681"/>
                <a:gd name="T19" fmla="*/ 0 h 907"/>
                <a:gd name="T20" fmla="*/ 454 w 681"/>
                <a:gd name="T21" fmla="*/ 170 h 907"/>
                <a:gd name="T22" fmla="*/ 510 w 681"/>
                <a:gd name="T23" fmla="*/ 227 h 907"/>
                <a:gd name="T24" fmla="*/ 340 w 681"/>
                <a:gd name="T25" fmla="*/ 283 h 907"/>
                <a:gd name="T26" fmla="*/ 340 w 681"/>
                <a:gd name="T27" fmla="*/ 340 h 907"/>
                <a:gd name="T28" fmla="*/ 454 w 681"/>
                <a:gd name="T29" fmla="*/ 397 h 907"/>
                <a:gd name="T30" fmla="*/ 510 w 681"/>
                <a:gd name="T31" fmla="*/ 397 h 907"/>
                <a:gd name="T32" fmla="*/ 567 w 681"/>
                <a:gd name="T33" fmla="*/ 454 h 907"/>
                <a:gd name="T34" fmla="*/ 624 w 681"/>
                <a:gd name="T35" fmla="*/ 397 h 907"/>
                <a:gd name="T36" fmla="*/ 681 w 681"/>
                <a:gd name="T37" fmla="*/ 737 h 907"/>
                <a:gd name="T38" fmla="*/ 624 w 681"/>
                <a:gd name="T39" fmla="*/ 907 h 907"/>
                <a:gd name="T40" fmla="*/ 624 w 681"/>
                <a:gd name="T41" fmla="*/ 850 h 907"/>
                <a:gd name="T42" fmla="*/ 567 w 681"/>
                <a:gd name="T43" fmla="*/ 850 h 907"/>
                <a:gd name="T44" fmla="*/ 567 w 681"/>
                <a:gd name="T45" fmla="*/ 794 h 907"/>
                <a:gd name="T46" fmla="*/ 510 w 681"/>
                <a:gd name="T47" fmla="*/ 737 h 907"/>
                <a:gd name="T48" fmla="*/ 454 w 681"/>
                <a:gd name="T49" fmla="*/ 737 h 907"/>
                <a:gd name="T50" fmla="*/ 397 w 681"/>
                <a:gd name="T51" fmla="*/ 567 h 907"/>
                <a:gd name="T52" fmla="*/ 284 w 681"/>
                <a:gd name="T53" fmla="*/ 397 h 907"/>
                <a:gd name="T54" fmla="*/ 170 w 681"/>
                <a:gd name="T55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907">
                  <a:moveTo>
                    <a:pt x="170" y="397"/>
                  </a:moveTo>
                  <a:lnTo>
                    <a:pt x="227" y="283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454" y="170"/>
                  </a:lnTo>
                  <a:lnTo>
                    <a:pt x="510" y="227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67" y="454"/>
                  </a:lnTo>
                  <a:lnTo>
                    <a:pt x="624" y="397"/>
                  </a:lnTo>
                  <a:lnTo>
                    <a:pt x="681" y="737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397" y="567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4" name="Freeform 298">
              <a:extLst>
                <a:ext uri="{FF2B5EF4-FFF2-40B4-BE49-F238E27FC236}">
                  <a16:creationId xmlns:a16="http://schemas.microsoft.com/office/drawing/2014/main" id="{02D60231-2F27-4338-8866-357704924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3988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113 w 567"/>
                <a:gd name="T3" fmla="*/ 113 h 1021"/>
                <a:gd name="T4" fmla="*/ 170 w 567"/>
                <a:gd name="T5" fmla="*/ 170 h 1021"/>
                <a:gd name="T6" fmla="*/ 113 w 567"/>
                <a:gd name="T7" fmla="*/ 283 h 1021"/>
                <a:gd name="T8" fmla="*/ 57 w 567"/>
                <a:gd name="T9" fmla="*/ 227 h 1021"/>
                <a:gd name="T10" fmla="*/ 0 w 567"/>
                <a:gd name="T11" fmla="*/ 283 h 1021"/>
                <a:gd name="T12" fmla="*/ 0 w 567"/>
                <a:gd name="T13" fmla="*/ 397 h 1021"/>
                <a:gd name="T14" fmla="*/ 57 w 567"/>
                <a:gd name="T15" fmla="*/ 567 h 1021"/>
                <a:gd name="T16" fmla="*/ 170 w 567"/>
                <a:gd name="T17" fmla="*/ 567 h 1021"/>
                <a:gd name="T18" fmla="*/ 227 w 567"/>
                <a:gd name="T19" fmla="*/ 737 h 1021"/>
                <a:gd name="T20" fmla="*/ 283 w 567"/>
                <a:gd name="T21" fmla="*/ 794 h 1021"/>
                <a:gd name="T22" fmla="*/ 113 w 567"/>
                <a:gd name="T23" fmla="*/ 850 h 1021"/>
                <a:gd name="T24" fmla="*/ 113 w 567"/>
                <a:gd name="T25" fmla="*/ 907 h 1021"/>
                <a:gd name="T26" fmla="*/ 227 w 567"/>
                <a:gd name="T27" fmla="*/ 964 h 1021"/>
                <a:gd name="T28" fmla="*/ 283 w 567"/>
                <a:gd name="T29" fmla="*/ 964 h 1021"/>
                <a:gd name="T30" fmla="*/ 340 w 567"/>
                <a:gd name="T31" fmla="*/ 1021 h 1021"/>
                <a:gd name="T32" fmla="*/ 397 w 567"/>
                <a:gd name="T33" fmla="*/ 964 h 1021"/>
                <a:gd name="T34" fmla="*/ 397 w 567"/>
                <a:gd name="T35" fmla="*/ 907 h 1021"/>
                <a:gd name="T36" fmla="*/ 454 w 567"/>
                <a:gd name="T37" fmla="*/ 907 h 1021"/>
                <a:gd name="T38" fmla="*/ 397 w 567"/>
                <a:gd name="T39" fmla="*/ 794 h 1021"/>
                <a:gd name="T40" fmla="*/ 454 w 567"/>
                <a:gd name="T41" fmla="*/ 794 h 1021"/>
                <a:gd name="T42" fmla="*/ 510 w 567"/>
                <a:gd name="T43" fmla="*/ 850 h 1021"/>
                <a:gd name="T44" fmla="*/ 510 w 567"/>
                <a:gd name="T45" fmla="*/ 737 h 1021"/>
                <a:gd name="T46" fmla="*/ 567 w 567"/>
                <a:gd name="T47" fmla="*/ 680 h 1021"/>
                <a:gd name="T48" fmla="*/ 510 w 567"/>
                <a:gd name="T49" fmla="*/ 624 h 1021"/>
                <a:gd name="T50" fmla="*/ 510 w 567"/>
                <a:gd name="T51" fmla="*/ 680 h 1021"/>
                <a:gd name="T52" fmla="*/ 340 w 567"/>
                <a:gd name="T53" fmla="*/ 510 h 1021"/>
                <a:gd name="T54" fmla="*/ 227 w 567"/>
                <a:gd name="T55" fmla="*/ 454 h 1021"/>
                <a:gd name="T56" fmla="*/ 283 w 567"/>
                <a:gd name="T57" fmla="*/ 397 h 1021"/>
                <a:gd name="T58" fmla="*/ 170 w 567"/>
                <a:gd name="T59" fmla="*/ 340 h 1021"/>
                <a:gd name="T60" fmla="*/ 283 w 567"/>
                <a:gd name="T61" fmla="*/ 340 h 1021"/>
                <a:gd name="T62" fmla="*/ 283 w 567"/>
                <a:gd name="T63" fmla="*/ 283 h 1021"/>
                <a:gd name="T64" fmla="*/ 227 w 567"/>
                <a:gd name="T65" fmla="*/ 283 h 1021"/>
                <a:gd name="T66" fmla="*/ 227 w 567"/>
                <a:gd name="T67" fmla="*/ 113 h 1021"/>
                <a:gd name="T68" fmla="*/ 113 w 567"/>
                <a:gd name="T6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113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340" y="1021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567" y="680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340" y="510"/>
                  </a:lnTo>
                  <a:lnTo>
                    <a:pt x="227" y="454"/>
                  </a:lnTo>
                  <a:lnTo>
                    <a:pt x="283" y="397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5" name="Freeform 299">
              <a:extLst>
                <a:ext uri="{FF2B5EF4-FFF2-40B4-BE49-F238E27FC236}">
                  <a16:creationId xmlns:a16="http://schemas.microsoft.com/office/drawing/2014/main" id="{8F2D6AF2-FC84-4D34-A2AD-7CB84F5A8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964" cy="850"/>
            </a:xfrm>
            <a:custGeom>
              <a:avLst/>
              <a:gdLst>
                <a:gd name="T0" fmla="*/ 851 w 964"/>
                <a:gd name="T1" fmla="*/ 113 h 850"/>
                <a:gd name="T2" fmla="*/ 681 w 964"/>
                <a:gd name="T3" fmla="*/ 113 h 850"/>
                <a:gd name="T4" fmla="*/ 681 w 964"/>
                <a:gd name="T5" fmla="*/ 56 h 850"/>
                <a:gd name="T6" fmla="*/ 624 w 964"/>
                <a:gd name="T7" fmla="*/ 0 h 850"/>
                <a:gd name="T8" fmla="*/ 567 w 964"/>
                <a:gd name="T9" fmla="*/ 0 h 850"/>
                <a:gd name="T10" fmla="*/ 454 w 964"/>
                <a:gd name="T11" fmla="*/ 56 h 850"/>
                <a:gd name="T12" fmla="*/ 340 w 964"/>
                <a:gd name="T13" fmla="*/ 170 h 850"/>
                <a:gd name="T14" fmla="*/ 284 w 964"/>
                <a:gd name="T15" fmla="*/ 227 h 850"/>
                <a:gd name="T16" fmla="*/ 227 w 964"/>
                <a:gd name="T17" fmla="*/ 227 h 850"/>
                <a:gd name="T18" fmla="*/ 170 w 964"/>
                <a:gd name="T19" fmla="*/ 340 h 850"/>
                <a:gd name="T20" fmla="*/ 170 w 964"/>
                <a:gd name="T21" fmla="*/ 397 h 850"/>
                <a:gd name="T22" fmla="*/ 57 w 964"/>
                <a:gd name="T23" fmla="*/ 340 h 850"/>
                <a:gd name="T24" fmla="*/ 0 w 964"/>
                <a:gd name="T25" fmla="*/ 397 h 850"/>
                <a:gd name="T26" fmla="*/ 57 w 964"/>
                <a:gd name="T27" fmla="*/ 453 h 850"/>
                <a:gd name="T28" fmla="*/ 114 w 964"/>
                <a:gd name="T29" fmla="*/ 567 h 850"/>
                <a:gd name="T30" fmla="*/ 227 w 964"/>
                <a:gd name="T31" fmla="*/ 453 h 850"/>
                <a:gd name="T32" fmla="*/ 340 w 964"/>
                <a:gd name="T33" fmla="*/ 737 h 850"/>
                <a:gd name="T34" fmla="*/ 397 w 964"/>
                <a:gd name="T35" fmla="*/ 737 h 850"/>
                <a:gd name="T36" fmla="*/ 510 w 964"/>
                <a:gd name="T37" fmla="*/ 850 h 850"/>
                <a:gd name="T38" fmla="*/ 567 w 964"/>
                <a:gd name="T39" fmla="*/ 794 h 850"/>
                <a:gd name="T40" fmla="*/ 737 w 964"/>
                <a:gd name="T41" fmla="*/ 794 h 850"/>
                <a:gd name="T42" fmla="*/ 737 w 964"/>
                <a:gd name="T43" fmla="*/ 737 h 850"/>
                <a:gd name="T44" fmla="*/ 794 w 964"/>
                <a:gd name="T45" fmla="*/ 737 h 850"/>
                <a:gd name="T46" fmla="*/ 794 w 964"/>
                <a:gd name="T47" fmla="*/ 623 h 850"/>
                <a:gd name="T48" fmla="*/ 851 w 964"/>
                <a:gd name="T49" fmla="*/ 567 h 850"/>
                <a:gd name="T50" fmla="*/ 907 w 964"/>
                <a:gd name="T51" fmla="*/ 623 h 850"/>
                <a:gd name="T52" fmla="*/ 964 w 964"/>
                <a:gd name="T53" fmla="*/ 510 h 850"/>
                <a:gd name="T54" fmla="*/ 907 w 964"/>
                <a:gd name="T55" fmla="*/ 453 h 850"/>
                <a:gd name="T56" fmla="*/ 907 w 964"/>
                <a:gd name="T57" fmla="*/ 340 h 850"/>
                <a:gd name="T58" fmla="*/ 907 w 964"/>
                <a:gd name="T59" fmla="*/ 283 h 850"/>
                <a:gd name="T60" fmla="*/ 964 w 964"/>
                <a:gd name="T61" fmla="*/ 227 h 850"/>
                <a:gd name="T62" fmla="*/ 851 w 964"/>
                <a:gd name="T63" fmla="*/ 170 h 850"/>
                <a:gd name="T64" fmla="*/ 851 w 964"/>
                <a:gd name="T65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850">
                  <a:moveTo>
                    <a:pt x="851" y="113"/>
                  </a:moveTo>
                  <a:lnTo>
                    <a:pt x="681" y="113"/>
                  </a:lnTo>
                  <a:lnTo>
                    <a:pt x="681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40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57" y="453"/>
                  </a:lnTo>
                  <a:lnTo>
                    <a:pt x="114" y="567"/>
                  </a:lnTo>
                  <a:lnTo>
                    <a:pt x="227" y="453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510" y="850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964" y="510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27"/>
                  </a:lnTo>
                  <a:lnTo>
                    <a:pt x="851" y="170"/>
                  </a:lnTo>
                  <a:lnTo>
                    <a:pt x="85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7" name="Freeform 311">
              <a:extLst>
                <a:ext uri="{FF2B5EF4-FFF2-40B4-BE49-F238E27FC236}">
                  <a16:creationId xmlns:a16="http://schemas.microsoft.com/office/drawing/2014/main" id="{68B09C35-C748-4DF6-827A-2C99BCA36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952"/>
              <a:ext cx="397" cy="340"/>
            </a:xfrm>
            <a:custGeom>
              <a:avLst/>
              <a:gdLst>
                <a:gd name="T0" fmla="*/ 340 w 397"/>
                <a:gd name="T1" fmla="*/ 113 h 340"/>
                <a:gd name="T2" fmla="*/ 397 w 397"/>
                <a:gd name="T3" fmla="*/ 170 h 340"/>
                <a:gd name="T4" fmla="*/ 340 w 397"/>
                <a:gd name="T5" fmla="*/ 227 h 340"/>
                <a:gd name="T6" fmla="*/ 170 w 397"/>
                <a:gd name="T7" fmla="*/ 283 h 340"/>
                <a:gd name="T8" fmla="*/ 170 w 397"/>
                <a:gd name="T9" fmla="*/ 340 h 340"/>
                <a:gd name="T10" fmla="*/ 113 w 397"/>
                <a:gd name="T11" fmla="*/ 283 h 340"/>
                <a:gd name="T12" fmla="*/ 57 w 397"/>
                <a:gd name="T13" fmla="*/ 227 h 340"/>
                <a:gd name="T14" fmla="*/ 0 w 397"/>
                <a:gd name="T15" fmla="*/ 113 h 340"/>
                <a:gd name="T16" fmla="*/ 57 w 397"/>
                <a:gd name="T17" fmla="*/ 113 h 340"/>
                <a:gd name="T18" fmla="*/ 57 w 397"/>
                <a:gd name="T19" fmla="*/ 0 h 340"/>
                <a:gd name="T20" fmla="*/ 227 w 397"/>
                <a:gd name="T21" fmla="*/ 57 h 340"/>
                <a:gd name="T22" fmla="*/ 227 w 397"/>
                <a:gd name="T23" fmla="*/ 0 h 340"/>
                <a:gd name="T24" fmla="*/ 340 w 397"/>
                <a:gd name="T25" fmla="*/ 57 h 340"/>
                <a:gd name="T26" fmla="*/ 340 w 397"/>
                <a:gd name="T2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40" y="113"/>
                  </a:moveTo>
                  <a:lnTo>
                    <a:pt x="397" y="170"/>
                  </a:lnTo>
                  <a:lnTo>
                    <a:pt x="340" y="227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283"/>
                  </a:lnTo>
                  <a:lnTo>
                    <a:pt x="57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8" name="Freeform 312">
              <a:extLst>
                <a:ext uri="{FF2B5EF4-FFF2-40B4-BE49-F238E27FC236}">
                  <a16:creationId xmlns:a16="http://schemas.microsoft.com/office/drawing/2014/main" id="{B3F90383-7EDD-4322-B157-6E24EA339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101"/>
              <a:ext cx="1020" cy="964"/>
            </a:xfrm>
            <a:custGeom>
              <a:avLst/>
              <a:gdLst>
                <a:gd name="T0" fmla="*/ 0 w 1020"/>
                <a:gd name="T1" fmla="*/ 851 h 964"/>
                <a:gd name="T2" fmla="*/ 0 w 1020"/>
                <a:gd name="T3" fmla="*/ 681 h 964"/>
                <a:gd name="T4" fmla="*/ 56 w 1020"/>
                <a:gd name="T5" fmla="*/ 737 h 964"/>
                <a:gd name="T6" fmla="*/ 227 w 1020"/>
                <a:gd name="T7" fmla="*/ 624 h 964"/>
                <a:gd name="T8" fmla="*/ 283 w 1020"/>
                <a:gd name="T9" fmla="*/ 624 h 964"/>
                <a:gd name="T10" fmla="*/ 340 w 1020"/>
                <a:gd name="T11" fmla="*/ 567 h 964"/>
                <a:gd name="T12" fmla="*/ 283 w 1020"/>
                <a:gd name="T13" fmla="*/ 511 h 964"/>
                <a:gd name="T14" fmla="*/ 340 w 1020"/>
                <a:gd name="T15" fmla="*/ 454 h 964"/>
                <a:gd name="T16" fmla="*/ 397 w 1020"/>
                <a:gd name="T17" fmla="*/ 511 h 964"/>
                <a:gd name="T18" fmla="*/ 567 w 1020"/>
                <a:gd name="T19" fmla="*/ 341 h 964"/>
                <a:gd name="T20" fmla="*/ 680 w 1020"/>
                <a:gd name="T21" fmla="*/ 284 h 964"/>
                <a:gd name="T22" fmla="*/ 794 w 1020"/>
                <a:gd name="T23" fmla="*/ 114 h 964"/>
                <a:gd name="T24" fmla="*/ 907 w 1020"/>
                <a:gd name="T25" fmla="*/ 0 h 964"/>
                <a:gd name="T26" fmla="*/ 1020 w 1020"/>
                <a:gd name="T27" fmla="*/ 284 h 964"/>
                <a:gd name="T28" fmla="*/ 964 w 1020"/>
                <a:gd name="T29" fmla="*/ 341 h 964"/>
                <a:gd name="T30" fmla="*/ 964 w 1020"/>
                <a:gd name="T31" fmla="*/ 511 h 964"/>
                <a:gd name="T32" fmla="*/ 907 w 1020"/>
                <a:gd name="T33" fmla="*/ 567 h 964"/>
                <a:gd name="T34" fmla="*/ 850 w 1020"/>
                <a:gd name="T35" fmla="*/ 567 h 964"/>
                <a:gd name="T36" fmla="*/ 794 w 1020"/>
                <a:gd name="T37" fmla="*/ 511 h 964"/>
                <a:gd name="T38" fmla="*/ 737 w 1020"/>
                <a:gd name="T39" fmla="*/ 511 h 964"/>
                <a:gd name="T40" fmla="*/ 737 w 1020"/>
                <a:gd name="T41" fmla="*/ 567 h 964"/>
                <a:gd name="T42" fmla="*/ 623 w 1020"/>
                <a:gd name="T43" fmla="*/ 681 h 964"/>
                <a:gd name="T44" fmla="*/ 680 w 1020"/>
                <a:gd name="T45" fmla="*/ 794 h 964"/>
                <a:gd name="T46" fmla="*/ 680 w 1020"/>
                <a:gd name="T47" fmla="*/ 851 h 964"/>
                <a:gd name="T48" fmla="*/ 567 w 1020"/>
                <a:gd name="T49" fmla="*/ 964 h 964"/>
                <a:gd name="T50" fmla="*/ 510 w 1020"/>
                <a:gd name="T51" fmla="*/ 908 h 964"/>
                <a:gd name="T52" fmla="*/ 397 w 1020"/>
                <a:gd name="T53" fmla="*/ 964 h 964"/>
                <a:gd name="T54" fmla="*/ 283 w 1020"/>
                <a:gd name="T55" fmla="*/ 908 h 964"/>
                <a:gd name="T56" fmla="*/ 170 w 1020"/>
                <a:gd name="T57" fmla="*/ 908 h 964"/>
                <a:gd name="T58" fmla="*/ 113 w 1020"/>
                <a:gd name="T59" fmla="*/ 964 h 964"/>
                <a:gd name="T60" fmla="*/ 113 w 1020"/>
                <a:gd name="T61" fmla="*/ 908 h 964"/>
                <a:gd name="T62" fmla="*/ 0 w 1020"/>
                <a:gd name="T63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0" h="964">
                  <a:moveTo>
                    <a:pt x="0" y="851"/>
                  </a:moveTo>
                  <a:lnTo>
                    <a:pt x="0" y="681"/>
                  </a:lnTo>
                  <a:lnTo>
                    <a:pt x="56" y="73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1"/>
                  </a:lnTo>
                  <a:lnTo>
                    <a:pt x="340" y="454"/>
                  </a:lnTo>
                  <a:lnTo>
                    <a:pt x="397" y="511"/>
                  </a:lnTo>
                  <a:lnTo>
                    <a:pt x="567" y="341"/>
                  </a:lnTo>
                  <a:lnTo>
                    <a:pt x="680" y="284"/>
                  </a:lnTo>
                  <a:lnTo>
                    <a:pt x="794" y="114"/>
                  </a:lnTo>
                  <a:lnTo>
                    <a:pt x="907" y="0"/>
                  </a:lnTo>
                  <a:lnTo>
                    <a:pt x="1020" y="284"/>
                  </a:lnTo>
                  <a:lnTo>
                    <a:pt x="964" y="341"/>
                  </a:lnTo>
                  <a:lnTo>
                    <a:pt x="964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23" y="681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567" y="964"/>
                  </a:lnTo>
                  <a:lnTo>
                    <a:pt x="510" y="908"/>
                  </a:lnTo>
                  <a:lnTo>
                    <a:pt x="397" y="964"/>
                  </a:lnTo>
                  <a:lnTo>
                    <a:pt x="283" y="908"/>
                  </a:lnTo>
                  <a:lnTo>
                    <a:pt x="170" y="908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49" name="Freeform 313">
              <a:extLst>
                <a:ext uri="{FF2B5EF4-FFF2-40B4-BE49-F238E27FC236}">
                  <a16:creationId xmlns:a16="http://schemas.microsoft.com/office/drawing/2014/main" id="{FF3EE4B4-802A-473A-B0BA-A0A746914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794 w 908"/>
                <a:gd name="T1" fmla="*/ 284 h 851"/>
                <a:gd name="T2" fmla="*/ 851 w 908"/>
                <a:gd name="T3" fmla="*/ 340 h 851"/>
                <a:gd name="T4" fmla="*/ 908 w 908"/>
                <a:gd name="T5" fmla="*/ 454 h 851"/>
                <a:gd name="T6" fmla="*/ 794 w 908"/>
                <a:gd name="T7" fmla="*/ 624 h 851"/>
                <a:gd name="T8" fmla="*/ 681 w 908"/>
                <a:gd name="T9" fmla="*/ 681 h 851"/>
                <a:gd name="T10" fmla="*/ 511 w 908"/>
                <a:gd name="T11" fmla="*/ 851 h 851"/>
                <a:gd name="T12" fmla="*/ 511 w 908"/>
                <a:gd name="T13" fmla="*/ 681 h 851"/>
                <a:gd name="T14" fmla="*/ 454 w 908"/>
                <a:gd name="T15" fmla="*/ 624 h 851"/>
                <a:gd name="T16" fmla="*/ 454 w 908"/>
                <a:gd name="T17" fmla="*/ 567 h 851"/>
                <a:gd name="T18" fmla="*/ 284 w 908"/>
                <a:gd name="T19" fmla="*/ 624 h 851"/>
                <a:gd name="T20" fmla="*/ 227 w 908"/>
                <a:gd name="T21" fmla="*/ 681 h 851"/>
                <a:gd name="T22" fmla="*/ 114 w 908"/>
                <a:gd name="T23" fmla="*/ 681 h 851"/>
                <a:gd name="T24" fmla="*/ 170 w 908"/>
                <a:gd name="T25" fmla="*/ 624 h 851"/>
                <a:gd name="T26" fmla="*/ 170 w 908"/>
                <a:gd name="T27" fmla="*/ 567 h 851"/>
                <a:gd name="T28" fmla="*/ 57 w 908"/>
                <a:gd name="T29" fmla="*/ 510 h 851"/>
                <a:gd name="T30" fmla="*/ 0 w 908"/>
                <a:gd name="T31" fmla="*/ 567 h 851"/>
                <a:gd name="T32" fmla="*/ 0 w 908"/>
                <a:gd name="T33" fmla="*/ 397 h 851"/>
                <a:gd name="T34" fmla="*/ 114 w 908"/>
                <a:gd name="T35" fmla="*/ 454 h 851"/>
                <a:gd name="T36" fmla="*/ 114 w 908"/>
                <a:gd name="T37" fmla="*/ 284 h 851"/>
                <a:gd name="T38" fmla="*/ 341 w 908"/>
                <a:gd name="T39" fmla="*/ 284 h 851"/>
                <a:gd name="T40" fmla="*/ 454 w 908"/>
                <a:gd name="T41" fmla="*/ 227 h 851"/>
                <a:gd name="T42" fmla="*/ 567 w 908"/>
                <a:gd name="T43" fmla="*/ 227 h 851"/>
                <a:gd name="T44" fmla="*/ 624 w 908"/>
                <a:gd name="T45" fmla="*/ 170 h 851"/>
                <a:gd name="T46" fmla="*/ 624 w 908"/>
                <a:gd name="T47" fmla="*/ 114 h 851"/>
                <a:gd name="T48" fmla="*/ 624 w 908"/>
                <a:gd name="T49" fmla="*/ 57 h 851"/>
                <a:gd name="T50" fmla="*/ 681 w 908"/>
                <a:gd name="T51" fmla="*/ 0 h 851"/>
                <a:gd name="T52" fmla="*/ 737 w 908"/>
                <a:gd name="T53" fmla="*/ 114 h 851"/>
                <a:gd name="T54" fmla="*/ 794 w 908"/>
                <a:gd name="T55" fmla="*/ 114 h 851"/>
                <a:gd name="T56" fmla="*/ 794 w 908"/>
                <a:gd name="T57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851">
                  <a:moveTo>
                    <a:pt x="794" y="284"/>
                  </a:moveTo>
                  <a:lnTo>
                    <a:pt x="851" y="340"/>
                  </a:lnTo>
                  <a:lnTo>
                    <a:pt x="908" y="454"/>
                  </a:lnTo>
                  <a:lnTo>
                    <a:pt x="794" y="624"/>
                  </a:lnTo>
                  <a:lnTo>
                    <a:pt x="681" y="681"/>
                  </a:lnTo>
                  <a:lnTo>
                    <a:pt x="511" y="851"/>
                  </a:lnTo>
                  <a:lnTo>
                    <a:pt x="511" y="681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284" y="62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7" y="510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341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681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0" name="Freeform 314">
              <a:extLst>
                <a:ext uri="{FF2B5EF4-FFF2-40B4-BE49-F238E27FC236}">
                  <a16:creationId xmlns:a16="http://schemas.microsoft.com/office/drawing/2014/main" id="{75483B72-7CE4-49E3-9531-D7C075235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271"/>
              <a:ext cx="624" cy="567"/>
            </a:xfrm>
            <a:custGeom>
              <a:avLst/>
              <a:gdLst>
                <a:gd name="T0" fmla="*/ 113 w 624"/>
                <a:gd name="T1" fmla="*/ 57 h 567"/>
                <a:gd name="T2" fmla="*/ 170 w 624"/>
                <a:gd name="T3" fmla="*/ 0 h 567"/>
                <a:gd name="T4" fmla="*/ 283 w 624"/>
                <a:gd name="T5" fmla="*/ 57 h 567"/>
                <a:gd name="T6" fmla="*/ 283 w 624"/>
                <a:gd name="T7" fmla="*/ 114 h 567"/>
                <a:gd name="T8" fmla="*/ 227 w 624"/>
                <a:gd name="T9" fmla="*/ 171 h 567"/>
                <a:gd name="T10" fmla="*/ 340 w 624"/>
                <a:gd name="T11" fmla="*/ 171 h 567"/>
                <a:gd name="T12" fmla="*/ 397 w 624"/>
                <a:gd name="T13" fmla="*/ 114 h 567"/>
                <a:gd name="T14" fmla="*/ 567 w 624"/>
                <a:gd name="T15" fmla="*/ 57 h 567"/>
                <a:gd name="T16" fmla="*/ 567 w 624"/>
                <a:gd name="T17" fmla="*/ 114 h 567"/>
                <a:gd name="T18" fmla="*/ 624 w 624"/>
                <a:gd name="T19" fmla="*/ 171 h 567"/>
                <a:gd name="T20" fmla="*/ 624 w 624"/>
                <a:gd name="T21" fmla="*/ 341 h 567"/>
                <a:gd name="T22" fmla="*/ 567 w 624"/>
                <a:gd name="T23" fmla="*/ 284 h 567"/>
                <a:gd name="T24" fmla="*/ 510 w 624"/>
                <a:gd name="T25" fmla="*/ 341 h 567"/>
                <a:gd name="T26" fmla="*/ 567 w 624"/>
                <a:gd name="T27" fmla="*/ 397 h 567"/>
                <a:gd name="T28" fmla="*/ 510 w 624"/>
                <a:gd name="T29" fmla="*/ 454 h 567"/>
                <a:gd name="T30" fmla="*/ 454 w 624"/>
                <a:gd name="T31" fmla="*/ 454 h 567"/>
                <a:gd name="T32" fmla="*/ 283 w 624"/>
                <a:gd name="T33" fmla="*/ 567 h 567"/>
                <a:gd name="T34" fmla="*/ 227 w 624"/>
                <a:gd name="T35" fmla="*/ 511 h 567"/>
                <a:gd name="T36" fmla="*/ 113 w 624"/>
                <a:gd name="T37" fmla="*/ 454 h 567"/>
                <a:gd name="T38" fmla="*/ 0 w 624"/>
                <a:gd name="T39" fmla="*/ 397 h 567"/>
                <a:gd name="T40" fmla="*/ 57 w 624"/>
                <a:gd name="T41" fmla="*/ 341 h 567"/>
                <a:gd name="T42" fmla="*/ 57 w 624"/>
                <a:gd name="T43" fmla="*/ 284 h 567"/>
                <a:gd name="T44" fmla="*/ 113 w 624"/>
                <a:gd name="T45" fmla="*/ 171 h 567"/>
                <a:gd name="T46" fmla="*/ 113 w 624"/>
                <a:gd name="T47" fmla="*/ 114 h 567"/>
                <a:gd name="T48" fmla="*/ 113 w 624"/>
                <a:gd name="T4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113" y="57"/>
                  </a:moveTo>
                  <a:lnTo>
                    <a:pt x="170" y="0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97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71"/>
                  </a:lnTo>
                  <a:lnTo>
                    <a:pt x="624" y="341"/>
                  </a:lnTo>
                  <a:lnTo>
                    <a:pt x="567" y="284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283" y="567"/>
                  </a:lnTo>
                  <a:lnTo>
                    <a:pt x="227" y="511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1" name="Freeform 315">
              <a:extLst>
                <a:ext uri="{FF2B5EF4-FFF2-40B4-BE49-F238E27FC236}">
                  <a16:creationId xmlns:a16="http://schemas.microsoft.com/office/drawing/2014/main" id="{9AF988B6-352C-4F17-B276-822EC6E04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98"/>
              <a:ext cx="681" cy="851"/>
            </a:xfrm>
            <a:custGeom>
              <a:avLst/>
              <a:gdLst>
                <a:gd name="T0" fmla="*/ 454 w 681"/>
                <a:gd name="T1" fmla="*/ 170 h 851"/>
                <a:gd name="T2" fmla="*/ 397 w 681"/>
                <a:gd name="T3" fmla="*/ 114 h 851"/>
                <a:gd name="T4" fmla="*/ 284 w 681"/>
                <a:gd name="T5" fmla="*/ 57 h 851"/>
                <a:gd name="T6" fmla="*/ 170 w 681"/>
                <a:gd name="T7" fmla="*/ 114 h 851"/>
                <a:gd name="T8" fmla="*/ 170 w 681"/>
                <a:gd name="T9" fmla="*/ 0 h 851"/>
                <a:gd name="T10" fmla="*/ 114 w 681"/>
                <a:gd name="T11" fmla="*/ 57 h 851"/>
                <a:gd name="T12" fmla="*/ 170 w 681"/>
                <a:gd name="T13" fmla="*/ 170 h 851"/>
                <a:gd name="T14" fmla="*/ 0 w 681"/>
                <a:gd name="T15" fmla="*/ 170 h 851"/>
                <a:gd name="T16" fmla="*/ 0 w 681"/>
                <a:gd name="T17" fmla="*/ 227 h 851"/>
                <a:gd name="T18" fmla="*/ 57 w 681"/>
                <a:gd name="T19" fmla="*/ 284 h 851"/>
                <a:gd name="T20" fmla="*/ 114 w 681"/>
                <a:gd name="T21" fmla="*/ 284 h 851"/>
                <a:gd name="T22" fmla="*/ 227 w 681"/>
                <a:gd name="T23" fmla="*/ 454 h 851"/>
                <a:gd name="T24" fmla="*/ 170 w 681"/>
                <a:gd name="T25" fmla="*/ 511 h 851"/>
                <a:gd name="T26" fmla="*/ 170 w 681"/>
                <a:gd name="T27" fmla="*/ 681 h 851"/>
                <a:gd name="T28" fmla="*/ 170 w 681"/>
                <a:gd name="T29" fmla="*/ 794 h 851"/>
                <a:gd name="T30" fmla="*/ 227 w 681"/>
                <a:gd name="T31" fmla="*/ 851 h 851"/>
                <a:gd name="T32" fmla="*/ 341 w 681"/>
                <a:gd name="T33" fmla="*/ 794 h 851"/>
                <a:gd name="T34" fmla="*/ 397 w 681"/>
                <a:gd name="T35" fmla="*/ 737 h 851"/>
                <a:gd name="T36" fmla="*/ 567 w 681"/>
                <a:gd name="T37" fmla="*/ 737 h 851"/>
                <a:gd name="T38" fmla="*/ 511 w 681"/>
                <a:gd name="T39" fmla="*/ 681 h 851"/>
                <a:gd name="T40" fmla="*/ 454 w 681"/>
                <a:gd name="T41" fmla="*/ 567 h 851"/>
                <a:gd name="T42" fmla="*/ 511 w 681"/>
                <a:gd name="T43" fmla="*/ 567 h 851"/>
                <a:gd name="T44" fmla="*/ 511 w 681"/>
                <a:gd name="T45" fmla="*/ 454 h 851"/>
                <a:gd name="T46" fmla="*/ 681 w 681"/>
                <a:gd name="T47" fmla="*/ 511 h 851"/>
                <a:gd name="T48" fmla="*/ 681 w 681"/>
                <a:gd name="T49" fmla="*/ 454 h 851"/>
                <a:gd name="T50" fmla="*/ 681 w 681"/>
                <a:gd name="T51" fmla="*/ 284 h 851"/>
                <a:gd name="T52" fmla="*/ 454 w 681"/>
                <a:gd name="T53" fmla="*/ 17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454" y="170"/>
                  </a:moveTo>
                  <a:lnTo>
                    <a:pt x="397" y="114"/>
                  </a:lnTo>
                  <a:lnTo>
                    <a:pt x="284" y="57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227" y="454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851"/>
                  </a:lnTo>
                  <a:lnTo>
                    <a:pt x="341" y="79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11" y="68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454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45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2" name="Freeform 316">
              <a:extLst>
                <a:ext uri="{FF2B5EF4-FFF2-40B4-BE49-F238E27FC236}">
                  <a16:creationId xmlns:a16="http://schemas.microsoft.com/office/drawing/2014/main" id="{1087FC89-81D3-44B3-9CCB-349262F83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21"/>
              <a:ext cx="907" cy="624"/>
            </a:xfrm>
            <a:custGeom>
              <a:avLst/>
              <a:gdLst>
                <a:gd name="T0" fmla="*/ 170 w 907"/>
                <a:gd name="T1" fmla="*/ 624 h 624"/>
                <a:gd name="T2" fmla="*/ 0 w 907"/>
                <a:gd name="T3" fmla="*/ 567 h 624"/>
                <a:gd name="T4" fmla="*/ 0 w 907"/>
                <a:gd name="T5" fmla="*/ 510 h 624"/>
                <a:gd name="T6" fmla="*/ 113 w 907"/>
                <a:gd name="T7" fmla="*/ 510 h 624"/>
                <a:gd name="T8" fmla="*/ 170 w 907"/>
                <a:gd name="T9" fmla="*/ 340 h 624"/>
                <a:gd name="T10" fmla="*/ 226 w 907"/>
                <a:gd name="T11" fmla="*/ 227 h 624"/>
                <a:gd name="T12" fmla="*/ 283 w 907"/>
                <a:gd name="T13" fmla="*/ 283 h 624"/>
                <a:gd name="T14" fmla="*/ 340 w 907"/>
                <a:gd name="T15" fmla="*/ 170 h 624"/>
                <a:gd name="T16" fmla="*/ 283 w 907"/>
                <a:gd name="T17" fmla="*/ 113 h 624"/>
                <a:gd name="T18" fmla="*/ 397 w 907"/>
                <a:gd name="T19" fmla="*/ 57 h 624"/>
                <a:gd name="T20" fmla="*/ 567 w 907"/>
                <a:gd name="T21" fmla="*/ 0 h 624"/>
                <a:gd name="T22" fmla="*/ 623 w 907"/>
                <a:gd name="T23" fmla="*/ 113 h 624"/>
                <a:gd name="T24" fmla="*/ 737 w 907"/>
                <a:gd name="T25" fmla="*/ 113 h 624"/>
                <a:gd name="T26" fmla="*/ 737 w 907"/>
                <a:gd name="T27" fmla="*/ 170 h 624"/>
                <a:gd name="T28" fmla="*/ 850 w 907"/>
                <a:gd name="T29" fmla="*/ 113 h 624"/>
                <a:gd name="T30" fmla="*/ 907 w 907"/>
                <a:gd name="T31" fmla="*/ 170 h 624"/>
                <a:gd name="T32" fmla="*/ 737 w 907"/>
                <a:gd name="T33" fmla="*/ 283 h 624"/>
                <a:gd name="T34" fmla="*/ 737 w 907"/>
                <a:gd name="T35" fmla="*/ 340 h 624"/>
                <a:gd name="T36" fmla="*/ 680 w 907"/>
                <a:gd name="T37" fmla="*/ 397 h 624"/>
                <a:gd name="T38" fmla="*/ 680 w 907"/>
                <a:gd name="T39" fmla="*/ 510 h 624"/>
                <a:gd name="T40" fmla="*/ 623 w 907"/>
                <a:gd name="T41" fmla="*/ 567 h 624"/>
                <a:gd name="T42" fmla="*/ 510 w 907"/>
                <a:gd name="T43" fmla="*/ 567 h 624"/>
                <a:gd name="T44" fmla="*/ 397 w 907"/>
                <a:gd name="T45" fmla="*/ 624 h 624"/>
                <a:gd name="T46" fmla="*/ 170 w 907"/>
                <a:gd name="T4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624">
                  <a:moveTo>
                    <a:pt x="170" y="624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70" y="340"/>
                  </a:lnTo>
                  <a:lnTo>
                    <a:pt x="226" y="227"/>
                  </a:lnTo>
                  <a:lnTo>
                    <a:pt x="283" y="283"/>
                  </a:lnTo>
                  <a:lnTo>
                    <a:pt x="340" y="170"/>
                  </a:lnTo>
                  <a:lnTo>
                    <a:pt x="283" y="113"/>
                  </a:lnTo>
                  <a:lnTo>
                    <a:pt x="397" y="57"/>
                  </a:lnTo>
                  <a:lnTo>
                    <a:pt x="567" y="0"/>
                  </a:lnTo>
                  <a:lnTo>
                    <a:pt x="623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13"/>
                  </a:lnTo>
                  <a:lnTo>
                    <a:pt x="907" y="170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397" y="624"/>
                  </a:lnTo>
                  <a:lnTo>
                    <a:pt x="17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3" name="Freeform 317">
              <a:extLst>
                <a:ext uri="{FF2B5EF4-FFF2-40B4-BE49-F238E27FC236}">
                  <a16:creationId xmlns:a16="http://schemas.microsoft.com/office/drawing/2014/main" id="{BC074C09-6CCB-41DF-9560-2E619F6B1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623 h 1134"/>
                <a:gd name="T2" fmla="*/ 170 w 1474"/>
                <a:gd name="T3" fmla="*/ 567 h 1134"/>
                <a:gd name="T4" fmla="*/ 283 w 1474"/>
                <a:gd name="T5" fmla="*/ 680 h 1134"/>
                <a:gd name="T6" fmla="*/ 283 w 1474"/>
                <a:gd name="T7" fmla="*/ 510 h 1134"/>
                <a:gd name="T8" fmla="*/ 170 w 1474"/>
                <a:gd name="T9" fmla="*/ 340 h 1134"/>
                <a:gd name="T10" fmla="*/ 227 w 1474"/>
                <a:gd name="T11" fmla="*/ 283 h 1134"/>
                <a:gd name="T12" fmla="*/ 623 w 1474"/>
                <a:gd name="T13" fmla="*/ 226 h 1134"/>
                <a:gd name="T14" fmla="*/ 680 w 1474"/>
                <a:gd name="T15" fmla="*/ 113 h 1134"/>
                <a:gd name="T16" fmla="*/ 680 w 1474"/>
                <a:gd name="T17" fmla="*/ 56 h 1134"/>
                <a:gd name="T18" fmla="*/ 737 w 1474"/>
                <a:gd name="T19" fmla="*/ 0 h 1134"/>
                <a:gd name="T20" fmla="*/ 964 w 1474"/>
                <a:gd name="T21" fmla="*/ 0 h 1134"/>
                <a:gd name="T22" fmla="*/ 964 w 1474"/>
                <a:gd name="T23" fmla="*/ 113 h 1134"/>
                <a:gd name="T24" fmla="*/ 907 w 1474"/>
                <a:gd name="T25" fmla="*/ 170 h 1134"/>
                <a:gd name="T26" fmla="*/ 1020 w 1474"/>
                <a:gd name="T27" fmla="*/ 170 h 1134"/>
                <a:gd name="T28" fmla="*/ 1134 w 1474"/>
                <a:gd name="T29" fmla="*/ 113 h 1134"/>
                <a:gd name="T30" fmla="*/ 1190 w 1474"/>
                <a:gd name="T31" fmla="*/ 170 h 1134"/>
                <a:gd name="T32" fmla="*/ 1247 w 1474"/>
                <a:gd name="T33" fmla="*/ 226 h 1134"/>
                <a:gd name="T34" fmla="*/ 1361 w 1474"/>
                <a:gd name="T35" fmla="*/ 226 h 1134"/>
                <a:gd name="T36" fmla="*/ 1361 w 1474"/>
                <a:gd name="T37" fmla="*/ 283 h 1134"/>
                <a:gd name="T38" fmla="*/ 1417 w 1474"/>
                <a:gd name="T39" fmla="*/ 340 h 1134"/>
                <a:gd name="T40" fmla="*/ 1361 w 1474"/>
                <a:gd name="T41" fmla="*/ 397 h 1134"/>
                <a:gd name="T42" fmla="*/ 1474 w 1474"/>
                <a:gd name="T43" fmla="*/ 453 h 1134"/>
                <a:gd name="T44" fmla="*/ 1417 w 1474"/>
                <a:gd name="T45" fmla="*/ 510 h 1134"/>
                <a:gd name="T46" fmla="*/ 1304 w 1474"/>
                <a:gd name="T47" fmla="*/ 623 h 1134"/>
                <a:gd name="T48" fmla="*/ 1304 w 1474"/>
                <a:gd name="T49" fmla="*/ 680 h 1134"/>
                <a:gd name="T50" fmla="*/ 1190 w 1474"/>
                <a:gd name="T51" fmla="*/ 623 h 1134"/>
                <a:gd name="T52" fmla="*/ 1134 w 1474"/>
                <a:gd name="T53" fmla="*/ 737 h 1134"/>
                <a:gd name="T54" fmla="*/ 1247 w 1474"/>
                <a:gd name="T55" fmla="*/ 793 h 1134"/>
                <a:gd name="T56" fmla="*/ 1077 w 1474"/>
                <a:gd name="T57" fmla="*/ 793 h 1134"/>
                <a:gd name="T58" fmla="*/ 1134 w 1474"/>
                <a:gd name="T59" fmla="*/ 850 h 1134"/>
                <a:gd name="T60" fmla="*/ 964 w 1474"/>
                <a:gd name="T61" fmla="*/ 850 h 1134"/>
                <a:gd name="T62" fmla="*/ 794 w 1474"/>
                <a:gd name="T63" fmla="*/ 850 h 1134"/>
                <a:gd name="T64" fmla="*/ 794 w 1474"/>
                <a:gd name="T65" fmla="*/ 793 h 1134"/>
                <a:gd name="T66" fmla="*/ 737 w 1474"/>
                <a:gd name="T67" fmla="*/ 737 h 1134"/>
                <a:gd name="T68" fmla="*/ 680 w 1474"/>
                <a:gd name="T69" fmla="*/ 737 h 1134"/>
                <a:gd name="T70" fmla="*/ 567 w 1474"/>
                <a:gd name="T71" fmla="*/ 793 h 1134"/>
                <a:gd name="T72" fmla="*/ 397 w 1474"/>
                <a:gd name="T73" fmla="*/ 964 h 1134"/>
                <a:gd name="T74" fmla="*/ 340 w 1474"/>
                <a:gd name="T75" fmla="*/ 964 h 1134"/>
                <a:gd name="T76" fmla="*/ 283 w 1474"/>
                <a:gd name="T77" fmla="*/ 1077 h 1134"/>
                <a:gd name="T78" fmla="*/ 283 w 1474"/>
                <a:gd name="T79" fmla="*/ 1134 h 1134"/>
                <a:gd name="T80" fmla="*/ 170 w 1474"/>
                <a:gd name="T81" fmla="*/ 1077 h 1134"/>
                <a:gd name="T82" fmla="*/ 113 w 1474"/>
                <a:gd name="T83" fmla="*/ 1134 h 1134"/>
                <a:gd name="T84" fmla="*/ 113 w 1474"/>
                <a:gd name="T85" fmla="*/ 964 h 1134"/>
                <a:gd name="T86" fmla="*/ 56 w 1474"/>
                <a:gd name="T87" fmla="*/ 964 h 1134"/>
                <a:gd name="T88" fmla="*/ 0 w 1474"/>
                <a:gd name="T89" fmla="*/ 850 h 1134"/>
                <a:gd name="T90" fmla="*/ 0 w 1474"/>
                <a:gd name="T91" fmla="*/ 793 h 1134"/>
                <a:gd name="T92" fmla="*/ 170 w 1474"/>
                <a:gd name="T93" fmla="*/ 680 h 1134"/>
                <a:gd name="T94" fmla="*/ 113 w 1474"/>
                <a:gd name="T95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74" h="1134">
                  <a:moveTo>
                    <a:pt x="113" y="623"/>
                  </a:moveTo>
                  <a:lnTo>
                    <a:pt x="170" y="567"/>
                  </a:lnTo>
                  <a:lnTo>
                    <a:pt x="283" y="680"/>
                  </a:lnTo>
                  <a:lnTo>
                    <a:pt x="283" y="510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623" y="226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134" y="113"/>
                  </a:lnTo>
                  <a:lnTo>
                    <a:pt x="1190" y="17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340"/>
                  </a:lnTo>
                  <a:lnTo>
                    <a:pt x="1361" y="397"/>
                  </a:lnTo>
                  <a:lnTo>
                    <a:pt x="1474" y="453"/>
                  </a:lnTo>
                  <a:lnTo>
                    <a:pt x="1417" y="510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190" y="623"/>
                  </a:lnTo>
                  <a:lnTo>
                    <a:pt x="1134" y="737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567" y="793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283" y="1077"/>
                  </a:lnTo>
                  <a:lnTo>
                    <a:pt x="283" y="1134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0" y="850"/>
                  </a:lnTo>
                  <a:lnTo>
                    <a:pt x="0" y="793"/>
                  </a:lnTo>
                  <a:lnTo>
                    <a:pt x="170" y="680"/>
                  </a:lnTo>
                  <a:lnTo>
                    <a:pt x="113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4" name="Freeform 318">
              <a:extLst>
                <a:ext uri="{FF2B5EF4-FFF2-40B4-BE49-F238E27FC236}">
                  <a16:creationId xmlns:a16="http://schemas.microsoft.com/office/drawing/2014/main" id="{8ACD0840-DCCD-4BB9-83BF-DB703A062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511 w 1361"/>
                <a:gd name="T1" fmla="*/ 1191 h 1361"/>
                <a:gd name="T2" fmla="*/ 341 w 1361"/>
                <a:gd name="T3" fmla="*/ 1248 h 1361"/>
                <a:gd name="T4" fmla="*/ 284 w 1361"/>
                <a:gd name="T5" fmla="*/ 1191 h 1361"/>
                <a:gd name="T6" fmla="*/ 170 w 1361"/>
                <a:gd name="T7" fmla="*/ 1248 h 1361"/>
                <a:gd name="T8" fmla="*/ 170 w 1361"/>
                <a:gd name="T9" fmla="*/ 1078 h 1361"/>
                <a:gd name="T10" fmla="*/ 114 w 1361"/>
                <a:gd name="T11" fmla="*/ 1021 h 1361"/>
                <a:gd name="T12" fmla="*/ 170 w 1361"/>
                <a:gd name="T13" fmla="*/ 851 h 1361"/>
                <a:gd name="T14" fmla="*/ 227 w 1361"/>
                <a:gd name="T15" fmla="*/ 794 h 1361"/>
                <a:gd name="T16" fmla="*/ 170 w 1361"/>
                <a:gd name="T17" fmla="*/ 794 h 1361"/>
                <a:gd name="T18" fmla="*/ 170 w 1361"/>
                <a:gd name="T19" fmla="*/ 681 h 1361"/>
                <a:gd name="T20" fmla="*/ 227 w 1361"/>
                <a:gd name="T21" fmla="*/ 624 h 1361"/>
                <a:gd name="T22" fmla="*/ 170 w 1361"/>
                <a:gd name="T23" fmla="*/ 567 h 1361"/>
                <a:gd name="T24" fmla="*/ 227 w 1361"/>
                <a:gd name="T25" fmla="*/ 510 h 1361"/>
                <a:gd name="T26" fmla="*/ 114 w 1361"/>
                <a:gd name="T27" fmla="*/ 454 h 1361"/>
                <a:gd name="T28" fmla="*/ 57 w 1361"/>
                <a:gd name="T29" fmla="*/ 454 h 1361"/>
                <a:gd name="T30" fmla="*/ 0 w 1361"/>
                <a:gd name="T31" fmla="*/ 397 h 1361"/>
                <a:gd name="T32" fmla="*/ 57 w 1361"/>
                <a:gd name="T33" fmla="*/ 340 h 1361"/>
                <a:gd name="T34" fmla="*/ 0 w 1361"/>
                <a:gd name="T35" fmla="*/ 284 h 1361"/>
                <a:gd name="T36" fmla="*/ 170 w 1361"/>
                <a:gd name="T37" fmla="*/ 0 h 1361"/>
                <a:gd name="T38" fmla="*/ 454 w 1361"/>
                <a:gd name="T39" fmla="*/ 114 h 1361"/>
                <a:gd name="T40" fmla="*/ 454 w 1361"/>
                <a:gd name="T41" fmla="*/ 170 h 1361"/>
                <a:gd name="T42" fmla="*/ 567 w 1361"/>
                <a:gd name="T43" fmla="*/ 227 h 1361"/>
                <a:gd name="T44" fmla="*/ 624 w 1361"/>
                <a:gd name="T45" fmla="*/ 227 h 1361"/>
                <a:gd name="T46" fmla="*/ 681 w 1361"/>
                <a:gd name="T47" fmla="*/ 340 h 1361"/>
                <a:gd name="T48" fmla="*/ 851 w 1361"/>
                <a:gd name="T49" fmla="*/ 227 h 1361"/>
                <a:gd name="T50" fmla="*/ 1078 w 1361"/>
                <a:gd name="T51" fmla="*/ 227 h 1361"/>
                <a:gd name="T52" fmla="*/ 1134 w 1361"/>
                <a:gd name="T53" fmla="*/ 340 h 1361"/>
                <a:gd name="T54" fmla="*/ 1078 w 1361"/>
                <a:gd name="T55" fmla="*/ 397 h 1361"/>
                <a:gd name="T56" fmla="*/ 1134 w 1361"/>
                <a:gd name="T57" fmla="*/ 454 h 1361"/>
                <a:gd name="T58" fmla="*/ 1191 w 1361"/>
                <a:gd name="T59" fmla="*/ 454 h 1361"/>
                <a:gd name="T60" fmla="*/ 1248 w 1361"/>
                <a:gd name="T61" fmla="*/ 567 h 1361"/>
                <a:gd name="T62" fmla="*/ 1191 w 1361"/>
                <a:gd name="T63" fmla="*/ 624 h 1361"/>
                <a:gd name="T64" fmla="*/ 1191 w 1361"/>
                <a:gd name="T65" fmla="*/ 681 h 1361"/>
                <a:gd name="T66" fmla="*/ 1248 w 1361"/>
                <a:gd name="T67" fmla="*/ 681 h 1361"/>
                <a:gd name="T68" fmla="*/ 1304 w 1361"/>
                <a:gd name="T69" fmla="*/ 737 h 1361"/>
                <a:gd name="T70" fmla="*/ 1361 w 1361"/>
                <a:gd name="T71" fmla="*/ 737 h 1361"/>
                <a:gd name="T72" fmla="*/ 1361 w 1361"/>
                <a:gd name="T73" fmla="*/ 794 h 1361"/>
                <a:gd name="T74" fmla="*/ 1304 w 1361"/>
                <a:gd name="T75" fmla="*/ 907 h 1361"/>
                <a:gd name="T76" fmla="*/ 908 w 1361"/>
                <a:gd name="T77" fmla="*/ 964 h 1361"/>
                <a:gd name="T78" fmla="*/ 851 w 1361"/>
                <a:gd name="T79" fmla="*/ 1021 h 1361"/>
                <a:gd name="T80" fmla="*/ 964 w 1361"/>
                <a:gd name="T81" fmla="*/ 1191 h 1361"/>
                <a:gd name="T82" fmla="*/ 964 w 1361"/>
                <a:gd name="T83" fmla="*/ 1361 h 1361"/>
                <a:gd name="T84" fmla="*/ 851 w 1361"/>
                <a:gd name="T85" fmla="*/ 1248 h 1361"/>
                <a:gd name="T86" fmla="*/ 794 w 1361"/>
                <a:gd name="T87" fmla="*/ 1304 h 1361"/>
                <a:gd name="T88" fmla="*/ 681 w 1361"/>
                <a:gd name="T89" fmla="*/ 1361 h 1361"/>
                <a:gd name="T90" fmla="*/ 681 w 1361"/>
                <a:gd name="T91" fmla="*/ 1304 h 1361"/>
                <a:gd name="T92" fmla="*/ 567 w 1361"/>
                <a:gd name="T93" fmla="*/ 1304 h 1361"/>
                <a:gd name="T94" fmla="*/ 511 w 1361"/>
                <a:gd name="T95" fmla="*/ 119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361">
                  <a:moveTo>
                    <a:pt x="511" y="1191"/>
                  </a:moveTo>
                  <a:lnTo>
                    <a:pt x="341" y="1248"/>
                  </a:lnTo>
                  <a:lnTo>
                    <a:pt x="284" y="1191"/>
                  </a:lnTo>
                  <a:lnTo>
                    <a:pt x="170" y="1248"/>
                  </a:lnTo>
                  <a:lnTo>
                    <a:pt x="170" y="1078"/>
                  </a:lnTo>
                  <a:lnTo>
                    <a:pt x="114" y="1021"/>
                  </a:lnTo>
                  <a:lnTo>
                    <a:pt x="170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227" y="624"/>
                  </a:lnTo>
                  <a:lnTo>
                    <a:pt x="170" y="567"/>
                  </a:lnTo>
                  <a:lnTo>
                    <a:pt x="227" y="510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170" y="0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1" y="340"/>
                  </a:lnTo>
                  <a:lnTo>
                    <a:pt x="851" y="227"/>
                  </a:lnTo>
                  <a:lnTo>
                    <a:pt x="1078" y="227"/>
                  </a:lnTo>
                  <a:lnTo>
                    <a:pt x="1134" y="340"/>
                  </a:lnTo>
                  <a:lnTo>
                    <a:pt x="1078" y="397"/>
                  </a:lnTo>
                  <a:lnTo>
                    <a:pt x="1134" y="454"/>
                  </a:lnTo>
                  <a:lnTo>
                    <a:pt x="1191" y="454"/>
                  </a:lnTo>
                  <a:lnTo>
                    <a:pt x="1248" y="567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248" y="681"/>
                  </a:lnTo>
                  <a:lnTo>
                    <a:pt x="1304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304" y="907"/>
                  </a:lnTo>
                  <a:lnTo>
                    <a:pt x="908" y="964"/>
                  </a:lnTo>
                  <a:lnTo>
                    <a:pt x="851" y="1021"/>
                  </a:lnTo>
                  <a:lnTo>
                    <a:pt x="964" y="1191"/>
                  </a:lnTo>
                  <a:lnTo>
                    <a:pt x="964" y="1361"/>
                  </a:lnTo>
                  <a:lnTo>
                    <a:pt x="851" y="1248"/>
                  </a:lnTo>
                  <a:lnTo>
                    <a:pt x="794" y="1304"/>
                  </a:lnTo>
                  <a:lnTo>
                    <a:pt x="681" y="1361"/>
                  </a:lnTo>
                  <a:lnTo>
                    <a:pt x="681" y="1304"/>
                  </a:lnTo>
                  <a:lnTo>
                    <a:pt x="567" y="1304"/>
                  </a:lnTo>
                  <a:lnTo>
                    <a:pt x="511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6" name="Freeform 320">
              <a:extLst>
                <a:ext uri="{FF2B5EF4-FFF2-40B4-BE49-F238E27FC236}">
                  <a16:creationId xmlns:a16="http://schemas.microsoft.com/office/drawing/2014/main" id="{365F40CB-01ED-4F62-B2AF-E9A558201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340 w 624"/>
                <a:gd name="T1" fmla="*/ 1247 h 1247"/>
                <a:gd name="T2" fmla="*/ 227 w 624"/>
                <a:gd name="T3" fmla="*/ 1247 h 1247"/>
                <a:gd name="T4" fmla="*/ 113 w 624"/>
                <a:gd name="T5" fmla="*/ 1191 h 1247"/>
                <a:gd name="T6" fmla="*/ 113 w 624"/>
                <a:gd name="T7" fmla="*/ 1077 h 1247"/>
                <a:gd name="T8" fmla="*/ 57 w 624"/>
                <a:gd name="T9" fmla="*/ 1020 h 1247"/>
                <a:gd name="T10" fmla="*/ 0 w 624"/>
                <a:gd name="T11" fmla="*/ 964 h 1247"/>
                <a:gd name="T12" fmla="*/ 57 w 624"/>
                <a:gd name="T13" fmla="*/ 907 h 1247"/>
                <a:gd name="T14" fmla="*/ 0 w 624"/>
                <a:gd name="T15" fmla="*/ 794 h 1247"/>
                <a:gd name="T16" fmla="*/ 57 w 624"/>
                <a:gd name="T17" fmla="*/ 567 h 1247"/>
                <a:gd name="T18" fmla="*/ 170 w 624"/>
                <a:gd name="T19" fmla="*/ 397 h 1247"/>
                <a:gd name="T20" fmla="*/ 283 w 624"/>
                <a:gd name="T21" fmla="*/ 283 h 1247"/>
                <a:gd name="T22" fmla="*/ 283 w 624"/>
                <a:gd name="T23" fmla="*/ 113 h 1247"/>
                <a:gd name="T24" fmla="*/ 340 w 624"/>
                <a:gd name="T25" fmla="*/ 0 h 1247"/>
                <a:gd name="T26" fmla="*/ 397 w 624"/>
                <a:gd name="T27" fmla="*/ 0 h 1247"/>
                <a:gd name="T28" fmla="*/ 510 w 624"/>
                <a:gd name="T29" fmla="*/ 56 h 1247"/>
                <a:gd name="T30" fmla="*/ 453 w 624"/>
                <a:gd name="T31" fmla="*/ 113 h 1247"/>
                <a:gd name="T32" fmla="*/ 510 w 624"/>
                <a:gd name="T33" fmla="*/ 170 h 1247"/>
                <a:gd name="T34" fmla="*/ 453 w 624"/>
                <a:gd name="T35" fmla="*/ 227 h 1247"/>
                <a:gd name="T36" fmla="*/ 453 w 624"/>
                <a:gd name="T37" fmla="*/ 340 h 1247"/>
                <a:gd name="T38" fmla="*/ 510 w 624"/>
                <a:gd name="T39" fmla="*/ 340 h 1247"/>
                <a:gd name="T40" fmla="*/ 453 w 624"/>
                <a:gd name="T41" fmla="*/ 397 h 1247"/>
                <a:gd name="T42" fmla="*/ 397 w 624"/>
                <a:gd name="T43" fmla="*/ 567 h 1247"/>
                <a:gd name="T44" fmla="*/ 453 w 624"/>
                <a:gd name="T45" fmla="*/ 624 h 1247"/>
                <a:gd name="T46" fmla="*/ 453 w 624"/>
                <a:gd name="T47" fmla="*/ 794 h 1247"/>
                <a:gd name="T48" fmla="*/ 567 w 624"/>
                <a:gd name="T49" fmla="*/ 737 h 1247"/>
                <a:gd name="T50" fmla="*/ 624 w 624"/>
                <a:gd name="T51" fmla="*/ 794 h 1247"/>
                <a:gd name="T52" fmla="*/ 510 w 624"/>
                <a:gd name="T53" fmla="*/ 850 h 1247"/>
                <a:gd name="T54" fmla="*/ 567 w 624"/>
                <a:gd name="T55" fmla="*/ 907 h 1247"/>
                <a:gd name="T56" fmla="*/ 510 w 624"/>
                <a:gd name="T57" fmla="*/ 1020 h 1247"/>
                <a:gd name="T58" fmla="*/ 453 w 624"/>
                <a:gd name="T59" fmla="*/ 964 h 1247"/>
                <a:gd name="T60" fmla="*/ 397 w 624"/>
                <a:gd name="T61" fmla="*/ 1077 h 1247"/>
                <a:gd name="T62" fmla="*/ 340 w 624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1247">
                  <a:moveTo>
                    <a:pt x="340" y="1247"/>
                  </a:moveTo>
                  <a:lnTo>
                    <a:pt x="227" y="1247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7" y="1020"/>
                  </a:lnTo>
                  <a:lnTo>
                    <a:pt x="0" y="964"/>
                  </a:lnTo>
                  <a:lnTo>
                    <a:pt x="57" y="907"/>
                  </a:lnTo>
                  <a:lnTo>
                    <a:pt x="0" y="794"/>
                  </a:lnTo>
                  <a:lnTo>
                    <a:pt x="57" y="567"/>
                  </a:lnTo>
                  <a:lnTo>
                    <a:pt x="170" y="397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510" y="56"/>
                  </a:lnTo>
                  <a:lnTo>
                    <a:pt x="453" y="113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453" y="397"/>
                  </a:lnTo>
                  <a:lnTo>
                    <a:pt x="397" y="567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567" y="737"/>
                  </a:lnTo>
                  <a:lnTo>
                    <a:pt x="624" y="794"/>
                  </a:lnTo>
                  <a:lnTo>
                    <a:pt x="510" y="850"/>
                  </a:lnTo>
                  <a:lnTo>
                    <a:pt x="567" y="907"/>
                  </a:lnTo>
                  <a:lnTo>
                    <a:pt x="510" y="1020"/>
                  </a:lnTo>
                  <a:lnTo>
                    <a:pt x="453" y="964"/>
                  </a:lnTo>
                  <a:lnTo>
                    <a:pt x="397" y="1077"/>
                  </a:lnTo>
                  <a:lnTo>
                    <a:pt x="340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7" name="Freeform 321">
              <a:extLst>
                <a:ext uri="{FF2B5EF4-FFF2-40B4-BE49-F238E27FC236}">
                  <a16:creationId xmlns:a16="http://schemas.microsoft.com/office/drawing/2014/main" id="{BF664087-3E76-43EC-A045-E556A8990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077" cy="851"/>
            </a:xfrm>
            <a:custGeom>
              <a:avLst/>
              <a:gdLst>
                <a:gd name="T0" fmla="*/ 1077 w 1077"/>
                <a:gd name="T1" fmla="*/ 0 h 851"/>
                <a:gd name="T2" fmla="*/ 1077 w 1077"/>
                <a:gd name="T3" fmla="*/ 170 h 851"/>
                <a:gd name="T4" fmla="*/ 964 w 1077"/>
                <a:gd name="T5" fmla="*/ 284 h 851"/>
                <a:gd name="T6" fmla="*/ 851 w 1077"/>
                <a:gd name="T7" fmla="*/ 454 h 851"/>
                <a:gd name="T8" fmla="*/ 794 w 1077"/>
                <a:gd name="T9" fmla="*/ 681 h 851"/>
                <a:gd name="T10" fmla="*/ 680 w 1077"/>
                <a:gd name="T11" fmla="*/ 737 h 851"/>
                <a:gd name="T12" fmla="*/ 624 w 1077"/>
                <a:gd name="T13" fmla="*/ 851 h 851"/>
                <a:gd name="T14" fmla="*/ 397 w 1077"/>
                <a:gd name="T15" fmla="*/ 794 h 851"/>
                <a:gd name="T16" fmla="*/ 340 w 1077"/>
                <a:gd name="T17" fmla="*/ 737 h 851"/>
                <a:gd name="T18" fmla="*/ 284 w 1077"/>
                <a:gd name="T19" fmla="*/ 737 h 851"/>
                <a:gd name="T20" fmla="*/ 227 w 1077"/>
                <a:gd name="T21" fmla="*/ 737 h 851"/>
                <a:gd name="T22" fmla="*/ 227 w 1077"/>
                <a:gd name="T23" fmla="*/ 624 h 851"/>
                <a:gd name="T24" fmla="*/ 57 w 1077"/>
                <a:gd name="T25" fmla="*/ 511 h 851"/>
                <a:gd name="T26" fmla="*/ 0 w 1077"/>
                <a:gd name="T27" fmla="*/ 340 h 851"/>
                <a:gd name="T28" fmla="*/ 113 w 1077"/>
                <a:gd name="T29" fmla="*/ 114 h 851"/>
                <a:gd name="T30" fmla="*/ 284 w 1077"/>
                <a:gd name="T31" fmla="*/ 57 h 851"/>
                <a:gd name="T32" fmla="*/ 340 w 1077"/>
                <a:gd name="T33" fmla="*/ 284 h 851"/>
                <a:gd name="T34" fmla="*/ 510 w 1077"/>
                <a:gd name="T35" fmla="*/ 284 h 851"/>
                <a:gd name="T36" fmla="*/ 510 w 1077"/>
                <a:gd name="T37" fmla="*/ 340 h 851"/>
                <a:gd name="T38" fmla="*/ 624 w 1077"/>
                <a:gd name="T39" fmla="*/ 284 h 851"/>
                <a:gd name="T40" fmla="*/ 794 w 1077"/>
                <a:gd name="T41" fmla="*/ 284 h 851"/>
                <a:gd name="T42" fmla="*/ 851 w 1077"/>
                <a:gd name="T43" fmla="*/ 227 h 851"/>
                <a:gd name="T44" fmla="*/ 851 w 1077"/>
                <a:gd name="T45" fmla="*/ 170 h 851"/>
                <a:gd name="T46" fmla="*/ 964 w 1077"/>
                <a:gd name="T47" fmla="*/ 114 h 851"/>
                <a:gd name="T48" fmla="*/ 1021 w 1077"/>
                <a:gd name="T49" fmla="*/ 0 h 851"/>
                <a:gd name="T50" fmla="*/ 1077 w 1077"/>
                <a:gd name="T5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7" h="851">
                  <a:moveTo>
                    <a:pt x="1077" y="0"/>
                  </a:moveTo>
                  <a:lnTo>
                    <a:pt x="1077" y="170"/>
                  </a:lnTo>
                  <a:lnTo>
                    <a:pt x="964" y="284"/>
                  </a:lnTo>
                  <a:lnTo>
                    <a:pt x="851" y="454"/>
                  </a:lnTo>
                  <a:lnTo>
                    <a:pt x="794" y="681"/>
                  </a:lnTo>
                  <a:lnTo>
                    <a:pt x="680" y="737"/>
                  </a:lnTo>
                  <a:lnTo>
                    <a:pt x="624" y="851"/>
                  </a:lnTo>
                  <a:lnTo>
                    <a:pt x="397" y="79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57" y="511"/>
                  </a:lnTo>
                  <a:lnTo>
                    <a:pt x="0" y="340"/>
                  </a:lnTo>
                  <a:lnTo>
                    <a:pt x="113" y="114"/>
                  </a:lnTo>
                  <a:lnTo>
                    <a:pt x="284" y="57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14"/>
                  </a:lnTo>
                  <a:lnTo>
                    <a:pt x="1021" y="0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8" name="Freeform 322">
              <a:extLst>
                <a:ext uri="{FF2B5EF4-FFF2-40B4-BE49-F238E27FC236}">
                  <a16:creationId xmlns:a16="http://schemas.microsoft.com/office/drawing/2014/main" id="{DDC6B79A-201F-47D6-9893-B2D2855C7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06"/>
              <a:ext cx="1077" cy="1531"/>
            </a:xfrm>
            <a:custGeom>
              <a:avLst/>
              <a:gdLst>
                <a:gd name="T0" fmla="*/ 1077 w 1077"/>
                <a:gd name="T1" fmla="*/ 624 h 1531"/>
                <a:gd name="T2" fmla="*/ 907 w 1077"/>
                <a:gd name="T3" fmla="*/ 908 h 1531"/>
                <a:gd name="T4" fmla="*/ 964 w 1077"/>
                <a:gd name="T5" fmla="*/ 964 h 1531"/>
                <a:gd name="T6" fmla="*/ 907 w 1077"/>
                <a:gd name="T7" fmla="*/ 1021 h 1531"/>
                <a:gd name="T8" fmla="*/ 964 w 1077"/>
                <a:gd name="T9" fmla="*/ 1078 h 1531"/>
                <a:gd name="T10" fmla="*/ 907 w 1077"/>
                <a:gd name="T11" fmla="*/ 1191 h 1531"/>
                <a:gd name="T12" fmla="*/ 851 w 1077"/>
                <a:gd name="T13" fmla="*/ 1191 h 1531"/>
                <a:gd name="T14" fmla="*/ 794 w 1077"/>
                <a:gd name="T15" fmla="*/ 1305 h 1531"/>
                <a:gd name="T16" fmla="*/ 681 w 1077"/>
                <a:gd name="T17" fmla="*/ 1361 h 1531"/>
                <a:gd name="T18" fmla="*/ 681 w 1077"/>
                <a:gd name="T19" fmla="*/ 1418 h 1531"/>
                <a:gd name="T20" fmla="*/ 624 w 1077"/>
                <a:gd name="T21" fmla="*/ 1475 h 1531"/>
                <a:gd name="T22" fmla="*/ 454 w 1077"/>
                <a:gd name="T23" fmla="*/ 1475 h 1531"/>
                <a:gd name="T24" fmla="*/ 340 w 1077"/>
                <a:gd name="T25" fmla="*/ 1531 h 1531"/>
                <a:gd name="T26" fmla="*/ 340 w 1077"/>
                <a:gd name="T27" fmla="*/ 1475 h 1531"/>
                <a:gd name="T28" fmla="*/ 170 w 1077"/>
                <a:gd name="T29" fmla="*/ 1475 h 1531"/>
                <a:gd name="T30" fmla="*/ 114 w 1077"/>
                <a:gd name="T31" fmla="*/ 1248 h 1531"/>
                <a:gd name="T32" fmla="*/ 170 w 1077"/>
                <a:gd name="T33" fmla="*/ 1248 h 1531"/>
                <a:gd name="T34" fmla="*/ 57 w 1077"/>
                <a:gd name="T35" fmla="*/ 1078 h 1531"/>
                <a:gd name="T36" fmla="*/ 0 w 1077"/>
                <a:gd name="T37" fmla="*/ 908 h 1531"/>
                <a:gd name="T38" fmla="*/ 57 w 1077"/>
                <a:gd name="T39" fmla="*/ 908 h 1531"/>
                <a:gd name="T40" fmla="*/ 0 w 1077"/>
                <a:gd name="T41" fmla="*/ 794 h 1531"/>
                <a:gd name="T42" fmla="*/ 57 w 1077"/>
                <a:gd name="T43" fmla="*/ 681 h 1531"/>
                <a:gd name="T44" fmla="*/ 114 w 1077"/>
                <a:gd name="T45" fmla="*/ 738 h 1531"/>
                <a:gd name="T46" fmla="*/ 340 w 1077"/>
                <a:gd name="T47" fmla="*/ 794 h 1531"/>
                <a:gd name="T48" fmla="*/ 454 w 1077"/>
                <a:gd name="T49" fmla="*/ 738 h 1531"/>
                <a:gd name="T50" fmla="*/ 454 w 1077"/>
                <a:gd name="T51" fmla="*/ 681 h 1531"/>
                <a:gd name="T52" fmla="*/ 340 w 1077"/>
                <a:gd name="T53" fmla="*/ 567 h 1531"/>
                <a:gd name="T54" fmla="*/ 397 w 1077"/>
                <a:gd name="T55" fmla="*/ 511 h 1531"/>
                <a:gd name="T56" fmla="*/ 454 w 1077"/>
                <a:gd name="T57" fmla="*/ 511 h 1531"/>
                <a:gd name="T58" fmla="*/ 510 w 1077"/>
                <a:gd name="T59" fmla="*/ 454 h 1531"/>
                <a:gd name="T60" fmla="*/ 454 w 1077"/>
                <a:gd name="T61" fmla="*/ 397 h 1531"/>
                <a:gd name="T62" fmla="*/ 510 w 1077"/>
                <a:gd name="T63" fmla="*/ 284 h 1531"/>
                <a:gd name="T64" fmla="*/ 681 w 1077"/>
                <a:gd name="T65" fmla="*/ 227 h 1531"/>
                <a:gd name="T66" fmla="*/ 737 w 1077"/>
                <a:gd name="T67" fmla="*/ 171 h 1531"/>
                <a:gd name="T68" fmla="*/ 737 w 1077"/>
                <a:gd name="T69" fmla="*/ 57 h 1531"/>
                <a:gd name="T70" fmla="*/ 907 w 1077"/>
                <a:gd name="T71" fmla="*/ 114 h 1531"/>
                <a:gd name="T72" fmla="*/ 964 w 1077"/>
                <a:gd name="T73" fmla="*/ 0 h 1531"/>
                <a:gd name="T74" fmla="*/ 1021 w 1077"/>
                <a:gd name="T75" fmla="*/ 114 h 1531"/>
                <a:gd name="T76" fmla="*/ 964 w 1077"/>
                <a:gd name="T77" fmla="*/ 171 h 1531"/>
                <a:gd name="T78" fmla="*/ 1021 w 1077"/>
                <a:gd name="T79" fmla="*/ 227 h 1531"/>
                <a:gd name="T80" fmla="*/ 964 w 1077"/>
                <a:gd name="T81" fmla="*/ 341 h 1531"/>
                <a:gd name="T82" fmla="*/ 964 w 1077"/>
                <a:gd name="T83" fmla="*/ 454 h 1531"/>
                <a:gd name="T84" fmla="*/ 1021 w 1077"/>
                <a:gd name="T85" fmla="*/ 511 h 1531"/>
                <a:gd name="T86" fmla="*/ 964 w 1077"/>
                <a:gd name="T87" fmla="*/ 567 h 1531"/>
                <a:gd name="T88" fmla="*/ 1077 w 1077"/>
                <a:gd name="T89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531">
                  <a:moveTo>
                    <a:pt x="1077" y="624"/>
                  </a:moveTo>
                  <a:lnTo>
                    <a:pt x="907" y="908"/>
                  </a:lnTo>
                  <a:lnTo>
                    <a:pt x="964" y="964"/>
                  </a:lnTo>
                  <a:lnTo>
                    <a:pt x="907" y="1021"/>
                  </a:lnTo>
                  <a:lnTo>
                    <a:pt x="964" y="1078"/>
                  </a:lnTo>
                  <a:lnTo>
                    <a:pt x="907" y="1191"/>
                  </a:lnTo>
                  <a:lnTo>
                    <a:pt x="851" y="1191"/>
                  </a:lnTo>
                  <a:lnTo>
                    <a:pt x="794" y="1305"/>
                  </a:lnTo>
                  <a:lnTo>
                    <a:pt x="681" y="1361"/>
                  </a:lnTo>
                  <a:lnTo>
                    <a:pt x="681" y="1418"/>
                  </a:lnTo>
                  <a:lnTo>
                    <a:pt x="624" y="1475"/>
                  </a:lnTo>
                  <a:lnTo>
                    <a:pt x="454" y="1475"/>
                  </a:lnTo>
                  <a:lnTo>
                    <a:pt x="340" y="1531"/>
                  </a:lnTo>
                  <a:lnTo>
                    <a:pt x="340" y="1475"/>
                  </a:lnTo>
                  <a:lnTo>
                    <a:pt x="170" y="1475"/>
                  </a:lnTo>
                  <a:lnTo>
                    <a:pt x="114" y="1248"/>
                  </a:lnTo>
                  <a:lnTo>
                    <a:pt x="170" y="1248"/>
                  </a:lnTo>
                  <a:lnTo>
                    <a:pt x="57" y="1078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0" y="794"/>
                  </a:lnTo>
                  <a:lnTo>
                    <a:pt x="57" y="681"/>
                  </a:lnTo>
                  <a:lnTo>
                    <a:pt x="114" y="738"/>
                  </a:lnTo>
                  <a:lnTo>
                    <a:pt x="340" y="794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510" y="454"/>
                  </a:lnTo>
                  <a:lnTo>
                    <a:pt x="454" y="397"/>
                  </a:lnTo>
                  <a:lnTo>
                    <a:pt x="510" y="284"/>
                  </a:lnTo>
                  <a:lnTo>
                    <a:pt x="681" y="227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907" y="114"/>
                  </a:lnTo>
                  <a:lnTo>
                    <a:pt x="964" y="0"/>
                  </a:lnTo>
                  <a:lnTo>
                    <a:pt x="1021" y="114"/>
                  </a:lnTo>
                  <a:lnTo>
                    <a:pt x="964" y="171"/>
                  </a:lnTo>
                  <a:lnTo>
                    <a:pt x="1021" y="227"/>
                  </a:lnTo>
                  <a:lnTo>
                    <a:pt x="964" y="341"/>
                  </a:lnTo>
                  <a:lnTo>
                    <a:pt x="964" y="454"/>
                  </a:lnTo>
                  <a:lnTo>
                    <a:pt x="1021" y="511"/>
                  </a:lnTo>
                  <a:lnTo>
                    <a:pt x="964" y="567"/>
                  </a:lnTo>
                  <a:lnTo>
                    <a:pt x="107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9" name="Freeform 323">
              <a:extLst>
                <a:ext uri="{FF2B5EF4-FFF2-40B4-BE49-F238E27FC236}">
                  <a16:creationId xmlns:a16="http://schemas.microsoft.com/office/drawing/2014/main" id="{E47B89C5-D3D5-47FB-ADF5-0C5AA8EAF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782"/>
              <a:ext cx="340" cy="453"/>
            </a:xfrm>
            <a:custGeom>
              <a:avLst/>
              <a:gdLst>
                <a:gd name="T0" fmla="*/ 170 w 340"/>
                <a:gd name="T1" fmla="*/ 0 h 453"/>
                <a:gd name="T2" fmla="*/ 227 w 340"/>
                <a:gd name="T3" fmla="*/ 0 h 453"/>
                <a:gd name="T4" fmla="*/ 340 w 340"/>
                <a:gd name="T5" fmla="*/ 170 h 453"/>
                <a:gd name="T6" fmla="*/ 283 w 340"/>
                <a:gd name="T7" fmla="*/ 227 h 453"/>
                <a:gd name="T8" fmla="*/ 283 w 340"/>
                <a:gd name="T9" fmla="*/ 397 h 453"/>
                <a:gd name="T10" fmla="*/ 227 w 340"/>
                <a:gd name="T11" fmla="*/ 453 h 453"/>
                <a:gd name="T12" fmla="*/ 57 w 340"/>
                <a:gd name="T13" fmla="*/ 340 h 453"/>
                <a:gd name="T14" fmla="*/ 113 w 340"/>
                <a:gd name="T15" fmla="*/ 170 h 453"/>
                <a:gd name="T16" fmla="*/ 0 w 340"/>
                <a:gd name="T17" fmla="*/ 113 h 453"/>
                <a:gd name="T18" fmla="*/ 0 w 340"/>
                <a:gd name="T19" fmla="*/ 56 h 453"/>
                <a:gd name="T20" fmla="*/ 113 w 340"/>
                <a:gd name="T21" fmla="*/ 113 h 453"/>
                <a:gd name="T22" fmla="*/ 170 w 340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170" y="0"/>
                  </a:moveTo>
                  <a:lnTo>
                    <a:pt x="227" y="0"/>
                  </a:lnTo>
                  <a:lnTo>
                    <a:pt x="340" y="170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227" y="453"/>
                  </a:lnTo>
                  <a:lnTo>
                    <a:pt x="57" y="340"/>
                  </a:lnTo>
                  <a:lnTo>
                    <a:pt x="113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3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0" name="Freeform 324">
              <a:extLst>
                <a:ext uri="{FF2B5EF4-FFF2-40B4-BE49-F238E27FC236}">
                  <a16:creationId xmlns:a16="http://schemas.microsoft.com/office/drawing/2014/main" id="{68C001B6-8D37-430B-BD44-707642AE2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308"/>
              <a:ext cx="1077" cy="1814"/>
            </a:xfrm>
            <a:custGeom>
              <a:avLst/>
              <a:gdLst>
                <a:gd name="T0" fmla="*/ 113 w 1077"/>
                <a:gd name="T1" fmla="*/ 1701 h 1814"/>
                <a:gd name="T2" fmla="*/ 227 w 1077"/>
                <a:gd name="T3" fmla="*/ 1701 h 1814"/>
                <a:gd name="T4" fmla="*/ 340 w 1077"/>
                <a:gd name="T5" fmla="*/ 1757 h 1814"/>
                <a:gd name="T6" fmla="*/ 397 w 1077"/>
                <a:gd name="T7" fmla="*/ 1757 h 1814"/>
                <a:gd name="T8" fmla="*/ 510 w 1077"/>
                <a:gd name="T9" fmla="*/ 1757 h 1814"/>
                <a:gd name="T10" fmla="*/ 624 w 1077"/>
                <a:gd name="T11" fmla="*/ 1701 h 1814"/>
                <a:gd name="T12" fmla="*/ 851 w 1077"/>
                <a:gd name="T13" fmla="*/ 1757 h 1814"/>
                <a:gd name="T14" fmla="*/ 907 w 1077"/>
                <a:gd name="T15" fmla="*/ 1644 h 1814"/>
                <a:gd name="T16" fmla="*/ 794 w 1077"/>
                <a:gd name="T17" fmla="*/ 1530 h 1814"/>
                <a:gd name="T18" fmla="*/ 964 w 1077"/>
                <a:gd name="T19" fmla="*/ 1474 h 1814"/>
                <a:gd name="T20" fmla="*/ 907 w 1077"/>
                <a:gd name="T21" fmla="*/ 1360 h 1814"/>
                <a:gd name="T22" fmla="*/ 1021 w 1077"/>
                <a:gd name="T23" fmla="*/ 1247 h 1814"/>
                <a:gd name="T24" fmla="*/ 964 w 1077"/>
                <a:gd name="T25" fmla="*/ 1134 h 1814"/>
                <a:gd name="T26" fmla="*/ 964 w 1077"/>
                <a:gd name="T27" fmla="*/ 907 h 1814"/>
                <a:gd name="T28" fmla="*/ 907 w 1077"/>
                <a:gd name="T29" fmla="*/ 850 h 1814"/>
                <a:gd name="T30" fmla="*/ 681 w 1077"/>
                <a:gd name="T31" fmla="*/ 737 h 1814"/>
                <a:gd name="T32" fmla="*/ 624 w 1077"/>
                <a:gd name="T33" fmla="*/ 623 h 1814"/>
                <a:gd name="T34" fmla="*/ 567 w 1077"/>
                <a:gd name="T35" fmla="*/ 453 h 1814"/>
                <a:gd name="T36" fmla="*/ 681 w 1077"/>
                <a:gd name="T37" fmla="*/ 340 h 1814"/>
                <a:gd name="T38" fmla="*/ 624 w 1077"/>
                <a:gd name="T39" fmla="*/ 226 h 1814"/>
                <a:gd name="T40" fmla="*/ 454 w 1077"/>
                <a:gd name="T41" fmla="*/ 0 h 1814"/>
                <a:gd name="T42" fmla="*/ 340 w 1077"/>
                <a:gd name="T43" fmla="*/ 56 h 1814"/>
                <a:gd name="T44" fmla="*/ 170 w 1077"/>
                <a:gd name="T45" fmla="*/ 283 h 1814"/>
                <a:gd name="T46" fmla="*/ 113 w 1077"/>
                <a:gd name="T47" fmla="*/ 453 h 1814"/>
                <a:gd name="T48" fmla="*/ 57 w 1077"/>
                <a:gd name="T49" fmla="*/ 623 h 1814"/>
                <a:gd name="T50" fmla="*/ 57 w 1077"/>
                <a:gd name="T51" fmla="*/ 963 h 1814"/>
                <a:gd name="T52" fmla="*/ 113 w 1077"/>
                <a:gd name="T53" fmla="*/ 1077 h 1814"/>
                <a:gd name="T54" fmla="*/ 170 w 1077"/>
                <a:gd name="T55" fmla="*/ 1134 h 1814"/>
                <a:gd name="T56" fmla="*/ 227 w 1077"/>
                <a:gd name="T57" fmla="*/ 1304 h 1814"/>
                <a:gd name="T58" fmla="*/ 284 w 1077"/>
                <a:gd name="T59" fmla="*/ 1474 h 1814"/>
                <a:gd name="T60" fmla="*/ 170 w 1077"/>
                <a:gd name="T61" fmla="*/ 1417 h 1814"/>
                <a:gd name="T62" fmla="*/ 113 w 1077"/>
                <a:gd name="T63" fmla="*/ 1474 h 1814"/>
                <a:gd name="T64" fmla="*/ 57 w 1077"/>
                <a:gd name="T65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1814">
                  <a:moveTo>
                    <a:pt x="57" y="1757"/>
                  </a:moveTo>
                  <a:lnTo>
                    <a:pt x="113" y="1701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340" y="1757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567" y="1757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851" y="1757"/>
                  </a:lnTo>
                  <a:lnTo>
                    <a:pt x="851" y="1814"/>
                  </a:lnTo>
                  <a:lnTo>
                    <a:pt x="907" y="1644"/>
                  </a:lnTo>
                  <a:lnTo>
                    <a:pt x="794" y="1587"/>
                  </a:lnTo>
                  <a:lnTo>
                    <a:pt x="794" y="1530"/>
                  </a:lnTo>
                  <a:lnTo>
                    <a:pt x="907" y="1587"/>
                  </a:lnTo>
                  <a:lnTo>
                    <a:pt x="964" y="1474"/>
                  </a:lnTo>
                  <a:lnTo>
                    <a:pt x="907" y="1417"/>
                  </a:lnTo>
                  <a:lnTo>
                    <a:pt x="907" y="1360"/>
                  </a:lnTo>
                  <a:lnTo>
                    <a:pt x="1077" y="1360"/>
                  </a:lnTo>
                  <a:lnTo>
                    <a:pt x="1021" y="1247"/>
                  </a:lnTo>
                  <a:lnTo>
                    <a:pt x="1077" y="1190"/>
                  </a:lnTo>
                  <a:lnTo>
                    <a:pt x="964" y="1134"/>
                  </a:lnTo>
                  <a:lnTo>
                    <a:pt x="1021" y="102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624" y="623"/>
                  </a:lnTo>
                  <a:lnTo>
                    <a:pt x="681" y="510"/>
                  </a:lnTo>
                  <a:lnTo>
                    <a:pt x="567" y="453"/>
                  </a:lnTo>
                  <a:lnTo>
                    <a:pt x="624" y="396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113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170" y="283"/>
                  </a:lnTo>
                  <a:lnTo>
                    <a:pt x="170" y="396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57" y="963"/>
                  </a:lnTo>
                  <a:lnTo>
                    <a:pt x="0" y="1020"/>
                  </a:lnTo>
                  <a:lnTo>
                    <a:pt x="113" y="1077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113" y="1247"/>
                  </a:lnTo>
                  <a:lnTo>
                    <a:pt x="227" y="1304"/>
                  </a:lnTo>
                  <a:lnTo>
                    <a:pt x="284" y="1360"/>
                  </a:lnTo>
                  <a:lnTo>
                    <a:pt x="284" y="1474"/>
                  </a:lnTo>
                  <a:lnTo>
                    <a:pt x="227" y="1474"/>
                  </a:lnTo>
                  <a:lnTo>
                    <a:pt x="170" y="1417"/>
                  </a:lnTo>
                  <a:lnTo>
                    <a:pt x="113" y="1417"/>
                  </a:lnTo>
                  <a:lnTo>
                    <a:pt x="113" y="1474"/>
                  </a:lnTo>
                  <a:lnTo>
                    <a:pt x="0" y="1530"/>
                  </a:lnTo>
                  <a:lnTo>
                    <a:pt x="57" y="1587"/>
                  </a:lnTo>
                  <a:lnTo>
                    <a:pt x="57" y="17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1" name="Freeform 325">
              <a:extLst>
                <a:ext uri="{FF2B5EF4-FFF2-40B4-BE49-F238E27FC236}">
                  <a16:creationId xmlns:a16="http://schemas.microsoft.com/office/drawing/2014/main" id="{B2286030-7680-4125-889C-A50085CB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24" cy="964"/>
            </a:xfrm>
            <a:custGeom>
              <a:avLst/>
              <a:gdLst>
                <a:gd name="T0" fmla="*/ 0 w 624"/>
                <a:gd name="T1" fmla="*/ 738 h 964"/>
                <a:gd name="T2" fmla="*/ 57 w 624"/>
                <a:gd name="T3" fmla="*/ 624 h 964"/>
                <a:gd name="T4" fmla="*/ 0 w 624"/>
                <a:gd name="T5" fmla="*/ 511 h 964"/>
                <a:gd name="T6" fmla="*/ 57 w 624"/>
                <a:gd name="T7" fmla="*/ 454 h 964"/>
                <a:gd name="T8" fmla="*/ 57 w 624"/>
                <a:gd name="T9" fmla="*/ 341 h 964"/>
                <a:gd name="T10" fmla="*/ 57 w 624"/>
                <a:gd name="T11" fmla="*/ 284 h 964"/>
                <a:gd name="T12" fmla="*/ 170 w 624"/>
                <a:gd name="T13" fmla="*/ 171 h 964"/>
                <a:gd name="T14" fmla="*/ 284 w 624"/>
                <a:gd name="T15" fmla="*/ 0 h 964"/>
                <a:gd name="T16" fmla="*/ 340 w 624"/>
                <a:gd name="T17" fmla="*/ 57 h 964"/>
                <a:gd name="T18" fmla="*/ 340 w 624"/>
                <a:gd name="T19" fmla="*/ 171 h 964"/>
                <a:gd name="T20" fmla="*/ 454 w 624"/>
                <a:gd name="T21" fmla="*/ 227 h 964"/>
                <a:gd name="T22" fmla="*/ 454 w 624"/>
                <a:gd name="T23" fmla="*/ 284 h 964"/>
                <a:gd name="T24" fmla="*/ 624 w 624"/>
                <a:gd name="T25" fmla="*/ 341 h 964"/>
                <a:gd name="T26" fmla="*/ 624 w 624"/>
                <a:gd name="T27" fmla="*/ 511 h 964"/>
                <a:gd name="T28" fmla="*/ 510 w 624"/>
                <a:gd name="T29" fmla="*/ 454 h 964"/>
                <a:gd name="T30" fmla="*/ 510 w 624"/>
                <a:gd name="T31" fmla="*/ 738 h 964"/>
                <a:gd name="T32" fmla="*/ 454 w 624"/>
                <a:gd name="T33" fmla="*/ 794 h 964"/>
                <a:gd name="T34" fmla="*/ 454 w 624"/>
                <a:gd name="T35" fmla="*/ 908 h 964"/>
                <a:gd name="T36" fmla="*/ 397 w 624"/>
                <a:gd name="T37" fmla="*/ 964 h 964"/>
                <a:gd name="T38" fmla="*/ 340 w 624"/>
                <a:gd name="T39" fmla="*/ 908 h 964"/>
                <a:gd name="T40" fmla="*/ 227 w 624"/>
                <a:gd name="T41" fmla="*/ 851 h 964"/>
                <a:gd name="T42" fmla="*/ 113 w 624"/>
                <a:gd name="T43" fmla="*/ 908 h 964"/>
                <a:gd name="T44" fmla="*/ 113 w 624"/>
                <a:gd name="T45" fmla="*/ 794 h 964"/>
                <a:gd name="T46" fmla="*/ 0 w 624"/>
                <a:gd name="T47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964">
                  <a:moveTo>
                    <a:pt x="0" y="738"/>
                  </a:moveTo>
                  <a:lnTo>
                    <a:pt x="57" y="624"/>
                  </a:lnTo>
                  <a:lnTo>
                    <a:pt x="0" y="511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171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510" y="454"/>
                  </a:lnTo>
                  <a:lnTo>
                    <a:pt x="510" y="738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397" y="964"/>
                  </a:lnTo>
                  <a:lnTo>
                    <a:pt x="340" y="908"/>
                  </a:lnTo>
                  <a:lnTo>
                    <a:pt x="227" y="851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0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2" name="Freeform 326">
              <a:extLst>
                <a:ext uri="{FF2B5EF4-FFF2-40B4-BE49-F238E27FC236}">
                  <a16:creationId xmlns:a16="http://schemas.microsoft.com/office/drawing/2014/main" id="{D643D87B-7DCC-4669-AFAF-F3235C595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3704"/>
              <a:ext cx="454" cy="511"/>
            </a:xfrm>
            <a:custGeom>
              <a:avLst/>
              <a:gdLst>
                <a:gd name="T0" fmla="*/ 57 w 454"/>
                <a:gd name="T1" fmla="*/ 0 h 511"/>
                <a:gd name="T2" fmla="*/ 227 w 454"/>
                <a:gd name="T3" fmla="*/ 227 h 511"/>
                <a:gd name="T4" fmla="*/ 284 w 454"/>
                <a:gd name="T5" fmla="*/ 227 h 511"/>
                <a:gd name="T6" fmla="*/ 284 w 454"/>
                <a:gd name="T7" fmla="*/ 284 h 511"/>
                <a:gd name="T8" fmla="*/ 454 w 454"/>
                <a:gd name="T9" fmla="*/ 284 h 511"/>
                <a:gd name="T10" fmla="*/ 454 w 454"/>
                <a:gd name="T11" fmla="*/ 397 h 511"/>
                <a:gd name="T12" fmla="*/ 454 w 454"/>
                <a:gd name="T13" fmla="*/ 454 h 511"/>
                <a:gd name="T14" fmla="*/ 397 w 454"/>
                <a:gd name="T15" fmla="*/ 511 h 511"/>
                <a:gd name="T16" fmla="*/ 340 w 454"/>
                <a:gd name="T17" fmla="*/ 511 h 511"/>
                <a:gd name="T18" fmla="*/ 340 w 454"/>
                <a:gd name="T19" fmla="*/ 454 h 511"/>
                <a:gd name="T20" fmla="*/ 170 w 454"/>
                <a:gd name="T21" fmla="*/ 454 h 511"/>
                <a:gd name="T22" fmla="*/ 114 w 454"/>
                <a:gd name="T23" fmla="*/ 341 h 511"/>
                <a:gd name="T24" fmla="*/ 114 w 454"/>
                <a:gd name="T25" fmla="*/ 284 h 511"/>
                <a:gd name="T26" fmla="*/ 57 w 454"/>
                <a:gd name="T27" fmla="*/ 227 h 511"/>
                <a:gd name="T28" fmla="*/ 114 w 454"/>
                <a:gd name="T29" fmla="*/ 114 h 511"/>
                <a:gd name="T30" fmla="*/ 0 w 454"/>
                <a:gd name="T31" fmla="*/ 57 h 511"/>
                <a:gd name="T32" fmla="*/ 57 w 454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1">
                  <a:moveTo>
                    <a:pt x="57" y="0"/>
                  </a:move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57" y="227"/>
                  </a:lnTo>
                  <a:lnTo>
                    <a:pt x="114" y="114"/>
                  </a:lnTo>
                  <a:lnTo>
                    <a:pt x="0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3" name="Freeform 327">
              <a:extLst>
                <a:ext uri="{FF2B5EF4-FFF2-40B4-BE49-F238E27FC236}">
                  <a16:creationId xmlns:a16="http://schemas.microsoft.com/office/drawing/2014/main" id="{67E62BFA-4F14-4B84-BB6F-93B249979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478"/>
              <a:ext cx="624" cy="510"/>
            </a:xfrm>
            <a:custGeom>
              <a:avLst/>
              <a:gdLst>
                <a:gd name="T0" fmla="*/ 57 w 624"/>
                <a:gd name="T1" fmla="*/ 56 h 510"/>
                <a:gd name="T2" fmla="*/ 57 w 624"/>
                <a:gd name="T3" fmla="*/ 170 h 510"/>
                <a:gd name="T4" fmla="*/ 0 w 624"/>
                <a:gd name="T5" fmla="*/ 226 h 510"/>
                <a:gd name="T6" fmla="*/ 170 w 624"/>
                <a:gd name="T7" fmla="*/ 453 h 510"/>
                <a:gd name="T8" fmla="*/ 227 w 624"/>
                <a:gd name="T9" fmla="*/ 453 h 510"/>
                <a:gd name="T10" fmla="*/ 227 w 624"/>
                <a:gd name="T11" fmla="*/ 510 h 510"/>
                <a:gd name="T12" fmla="*/ 397 w 624"/>
                <a:gd name="T13" fmla="*/ 510 h 510"/>
                <a:gd name="T14" fmla="*/ 510 w 624"/>
                <a:gd name="T15" fmla="*/ 397 h 510"/>
                <a:gd name="T16" fmla="*/ 624 w 624"/>
                <a:gd name="T17" fmla="*/ 226 h 510"/>
                <a:gd name="T18" fmla="*/ 567 w 624"/>
                <a:gd name="T19" fmla="*/ 170 h 510"/>
                <a:gd name="T20" fmla="*/ 624 w 624"/>
                <a:gd name="T21" fmla="*/ 113 h 510"/>
                <a:gd name="T22" fmla="*/ 567 w 624"/>
                <a:gd name="T23" fmla="*/ 0 h 510"/>
                <a:gd name="T24" fmla="*/ 453 w 624"/>
                <a:gd name="T25" fmla="*/ 56 h 510"/>
                <a:gd name="T26" fmla="*/ 397 w 624"/>
                <a:gd name="T27" fmla="*/ 170 h 510"/>
                <a:gd name="T28" fmla="*/ 170 w 624"/>
                <a:gd name="T29" fmla="*/ 113 h 510"/>
                <a:gd name="T30" fmla="*/ 113 w 624"/>
                <a:gd name="T31" fmla="*/ 56 h 510"/>
                <a:gd name="T32" fmla="*/ 57 w 624"/>
                <a:gd name="T33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4" h="510">
                  <a:moveTo>
                    <a:pt x="57" y="56"/>
                  </a:moveTo>
                  <a:lnTo>
                    <a:pt x="57" y="170"/>
                  </a:lnTo>
                  <a:lnTo>
                    <a:pt x="0" y="22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510" y="397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453" y="56"/>
                  </a:lnTo>
                  <a:lnTo>
                    <a:pt x="397" y="170"/>
                  </a:lnTo>
                  <a:lnTo>
                    <a:pt x="170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4" name="Freeform 328">
              <a:extLst>
                <a:ext uri="{FF2B5EF4-FFF2-40B4-BE49-F238E27FC236}">
                  <a16:creationId xmlns:a16="http://schemas.microsoft.com/office/drawing/2014/main" id="{29067996-BF76-4950-B894-CED9527C1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0 h 1985"/>
                <a:gd name="T2" fmla="*/ 567 w 1531"/>
                <a:gd name="T3" fmla="*/ 113 h 1985"/>
                <a:gd name="T4" fmla="*/ 624 w 1531"/>
                <a:gd name="T5" fmla="*/ 170 h 1985"/>
                <a:gd name="T6" fmla="*/ 567 w 1531"/>
                <a:gd name="T7" fmla="*/ 227 h 1985"/>
                <a:gd name="T8" fmla="*/ 624 w 1531"/>
                <a:gd name="T9" fmla="*/ 340 h 1985"/>
                <a:gd name="T10" fmla="*/ 511 w 1531"/>
                <a:gd name="T11" fmla="*/ 397 h 1985"/>
                <a:gd name="T12" fmla="*/ 397 w 1531"/>
                <a:gd name="T13" fmla="*/ 510 h 1985"/>
                <a:gd name="T14" fmla="*/ 227 w 1531"/>
                <a:gd name="T15" fmla="*/ 567 h 1985"/>
                <a:gd name="T16" fmla="*/ 114 w 1531"/>
                <a:gd name="T17" fmla="*/ 454 h 1985"/>
                <a:gd name="T18" fmla="*/ 0 w 1531"/>
                <a:gd name="T19" fmla="*/ 624 h 1985"/>
                <a:gd name="T20" fmla="*/ 57 w 1531"/>
                <a:gd name="T21" fmla="*/ 737 h 1985"/>
                <a:gd name="T22" fmla="*/ 170 w 1531"/>
                <a:gd name="T23" fmla="*/ 794 h 1985"/>
                <a:gd name="T24" fmla="*/ 114 w 1531"/>
                <a:gd name="T25" fmla="*/ 907 h 1985"/>
                <a:gd name="T26" fmla="*/ 170 w 1531"/>
                <a:gd name="T27" fmla="*/ 964 h 1985"/>
                <a:gd name="T28" fmla="*/ 170 w 1531"/>
                <a:gd name="T29" fmla="*/ 1021 h 1985"/>
                <a:gd name="T30" fmla="*/ 227 w 1531"/>
                <a:gd name="T31" fmla="*/ 1134 h 1985"/>
                <a:gd name="T32" fmla="*/ 340 w 1531"/>
                <a:gd name="T33" fmla="*/ 1191 h 1985"/>
                <a:gd name="T34" fmla="*/ 284 w 1531"/>
                <a:gd name="T35" fmla="*/ 1304 h 1985"/>
                <a:gd name="T36" fmla="*/ 284 w 1531"/>
                <a:gd name="T37" fmla="*/ 1474 h 1985"/>
                <a:gd name="T38" fmla="*/ 340 w 1531"/>
                <a:gd name="T39" fmla="*/ 1588 h 1985"/>
                <a:gd name="T40" fmla="*/ 397 w 1531"/>
                <a:gd name="T41" fmla="*/ 1588 h 1985"/>
                <a:gd name="T42" fmla="*/ 511 w 1531"/>
                <a:gd name="T43" fmla="*/ 1701 h 1985"/>
                <a:gd name="T44" fmla="*/ 624 w 1531"/>
                <a:gd name="T45" fmla="*/ 1758 h 1985"/>
                <a:gd name="T46" fmla="*/ 624 w 1531"/>
                <a:gd name="T47" fmla="*/ 1871 h 1985"/>
                <a:gd name="T48" fmla="*/ 681 w 1531"/>
                <a:gd name="T49" fmla="*/ 1928 h 1985"/>
                <a:gd name="T50" fmla="*/ 794 w 1531"/>
                <a:gd name="T51" fmla="*/ 1871 h 1985"/>
                <a:gd name="T52" fmla="*/ 737 w 1531"/>
                <a:gd name="T53" fmla="*/ 1985 h 1985"/>
                <a:gd name="T54" fmla="*/ 851 w 1531"/>
                <a:gd name="T55" fmla="*/ 1985 h 1985"/>
                <a:gd name="T56" fmla="*/ 851 w 1531"/>
                <a:gd name="T57" fmla="*/ 1871 h 1985"/>
                <a:gd name="T58" fmla="*/ 907 w 1531"/>
                <a:gd name="T59" fmla="*/ 1758 h 1985"/>
                <a:gd name="T60" fmla="*/ 907 w 1531"/>
                <a:gd name="T61" fmla="*/ 1701 h 1985"/>
                <a:gd name="T62" fmla="*/ 964 w 1531"/>
                <a:gd name="T63" fmla="*/ 1644 h 1985"/>
                <a:gd name="T64" fmla="*/ 964 w 1531"/>
                <a:gd name="T65" fmla="*/ 1531 h 1985"/>
                <a:gd name="T66" fmla="*/ 1021 w 1531"/>
                <a:gd name="T67" fmla="*/ 1304 h 1985"/>
                <a:gd name="T68" fmla="*/ 1134 w 1531"/>
                <a:gd name="T69" fmla="*/ 1304 h 1985"/>
                <a:gd name="T70" fmla="*/ 1248 w 1531"/>
                <a:gd name="T71" fmla="*/ 1361 h 1985"/>
                <a:gd name="T72" fmla="*/ 1248 w 1531"/>
                <a:gd name="T73" fmla="*/ 1248 h 1985"/>
                <a:gd name="T74" fmla="*/ 1191 w 1531"/>
                <a:gd name="T75" fmla="*/ 1077 h 1985"/>
                <a:gd name="T76" fmla="*/ 1304 w 1531"/>
                <a:gd name="T77" fmla="*/ 851 h 1985"/>
                <a:gd name="T78" fmla="*/ 1475 w 1531"/>
                <a:gd name="T79" fmla="*/ 794 h 1985"/>
                <a:gd name="T80" fmla="*/ 1531 w 1531"/>
                <a:gd name="T81" fmla="*/ 794 h 1985"/>
                <a:gd name="T82" fmla="*/ 1418 w 1531"/>
                <a:gd name="T83" fmla="*/ 624 h 1985"/>
                <a:gd name="T84" fmla="*/ 1361 w 1531"/>
                <a:gd name="T85" fmla="*/ 454 h 1985"/>
                <a:gd name="T86" fmla="*/ 1304 w 1531"/>
                <a:gd name="T87" fmla="*/ 454 h 1985"/>
                <a:gd name="T88" fmla="*/ 1191 w 1531"/>
                <a:gd name="T89" fmla="*/ 397 h 1985"/>
                <a:gd name="T90" fmla="*/ 1078 w 1531"/>
                <a:gd name="T91" fmla="*/ 284 h 1985"/>
                <a:gd name="T92" fmla="*/ 964 w 1531"/>
                <a:gd name="T93" fmla="*/ 397 h 1985"/>
                <a:gd name="T94" fmla="*/ 907 w 1531"/>
                <a:gd name="T95" fmla="*/ 284 h 1985"/>
                <a:gd name="T96" fmla="*/ 907 w 1531"/>
                <a:gd name="T97" fmla="*/ 227 h 1985"/>
                <a:gd name="T98" fmla="*/ 567 w 1531"/>
                <a:gd name="T99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624" y="340"/>
                  </a:lnTo>
                  <a:lnTo>
                    <a:pt x="511" y="397"/>
                  </a:lnTo>
                  <a:lnTo>
                    <a:pt x="397" y="510"/>
                  </a:lnTo>
                  <a:lnTo>
                    <a:pt x="227" y="567"/>
                  </a:lnTo>
                  <a:lnTo>
                    <a:pt x="114" y="454"/>
                  </a:lnTo>
                  <a:lnTo>
                    <a:pt x="0" y="624"/>
                  </a:lnTo>
                  <a:lnTo>
                    <a:pt x="57" y="737"/>
                  </a:lnTo>
                  <a:lnTo>
                    <a:pt x="170" y="794"/>
                  </a:lnTo>
                  <a:lnTo>
                    <a:pt x="114" y="907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134"/>
                  </a:lnTo>
                  <a:lnTo>
                    <a:pt x="340" y="1191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511" y="1701"/>
                  </a:lnTo>
                  <a:lnTo>
                    <a:pt x="624" y="1758"/>
                  </a:lnTo>
                  <a:lnTo>
                    <a:pt x="624" y="1871"/>
                  </a:lnTo>
                  <a:lnTo>
                    <a:pt x="681" y="1928"/>
                  </a:lnTo>
                  <a:lnTo>
                    <a:pt x="794" y="1871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71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644"/>
                  </a:lnTo>
                  <a:lnTo>
                    <a:pt x="964" y="153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191" y="1077"/>
                  </a:lnTo>
                  <a:lnTo>
                    <a:pt x="1304" y="851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418" y="624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191" y="397"/>
                  </a:lnTo>
                  <a:lnTo>
                    <a:pt x="1078" y="284"/>
                  </a:lnTo>
                  <a:lnTo>
                    <a:pt x="964" y="39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6" name="Freeform 330">
              <a:extLst>
                <a:ext uri="{FF2B5EF4-FFF2-40B4-BE49-F238E27FC236}">
                  <a16:creationId xmlns:a16="http://schemas.microsoft.com/office/drawing/2014/main" id="{7D402163-2D7C-4ADE-A4C2-DE920DFD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1493"/>
              <a:ext cx="1531" cy="1021"/>
            </a:xfrm>
            <a:custGeom>
              <a:avLst/>
              <a:gdLst>
                <a:gd name="T0" fmla="*/ 1531 w 1531"/>
                <a:gd name="T1" fmla="*/ 170 h 1021"/>
                <a:gd name="T2" fmla="*/ 1475 w 1531"/>
                <a:gd name="T3" fmla="*/ 170 h 1021"/>
                <a:gd name="T4" fmla="*/ 1304 w 1531"/>
                <a:gd name="T5" fmla="*/ 0 h 1021"/>
                <a:gd name="T6" fmla="*/ 1248 w 1531"/>
                <a:gd name="T7" fmla="*/ 0 h 1021"/>
                <a:gd name="T8" fmla="*/ 1191 w 1531"/>
                <a:gd name="T9" fmla="*/ 57 h 1021"/>
                <a:gd name="T10" fmla="*/ 1134 w 1531"/>
                <a:gd name="T11" fmla="*/ 0 h 1021"/>
                <a:gd name="T12" fmla="*/ 1021 w 1531"/>
                <a:gd name="T13" fmla="*/ 57 h 1021"/>
                <a:gd name="T14" fmla="*/ 1021 w 1531"/>
                <a:gd name="T15" fmla="*/ 113 h 1021"/>
                <a:gd name="T16" fmla="*/ 624 w 1531"/>
                <a:gd name="T17" fmla="*/ 57 h 1021"/>
                <a:gd name="T18" fmla="*/ 567 w 1531"/>
                <a:gd name="T19" fmla="*/ 57 h 1021"/>
                <a:gd name="T20" fmla="*/ 624 w 1531"/>
                <a:gd name="T21" fmla="*/ 113 h 1021"/>
                <a:gd name="T22" fmla="*/ 567 w 1531"/>
                <a:gd name="T23" fmla="*/ 227 h 1021"/>
                <a:gd name="T24" fmla="*/ 454 w 1531"/>
                <a:gd name="T25" fmla="*/ 227 h 1021"/>
                <a:gd name="T26" fmla="*/ 454 w 1531"/>
                <a:gd name="T27" fmla="*/ 340 h 1021"/>
                <a:gd name="T28" fmla="*/ 284 w 1531"/>
                <a:gd name="T29" fmla="*/ 284 h 1021"/>
                <a:gd name="T30" fmla="*/ 170 w 1531"/>
                <a:gd name="T31" fmla="*/ 284 h 1021"/>
                <a:gd name="T32" fmla="*/ 114 w 1531"/>
                <a:gd name="T33" fmla="*/ 284 h 1021"/>
                <a:gd name="T34" fmla="*/ 0 w 1531"/>
                <a:gd name="T35" fmla="*/ 397 h 1021"/>
                <a:gd name="T36" fmla="*/ 57 w 1531"/>
                <a:gd name="T37" fmla="*/ 454 h 1021"/>
                <a:gd name="T38" fmla="*/ 0 w 1531"/>
                <a:gd name="T39" fmla="*/ 567 h 1021"/>
                <a:gd name="T40" fmla="*/ 340 w 1531"/>
                <a:gd name="T41" fmla="*/ 794 h 1021"/>
                <a:gd name="T42" fmla="*/ 340 w 1531"/>
                <a:gd name="T43" fmla="*/ 851 h 1021"/>
                <a:gd name="T44" fmla="*/ 397 w 1531"/>
                <a:gd name="T45" fmla="*/ 964 h 1021"/>
                <a:gd name="T46" fmla="*/ 511 w 1531"/>
                <a:gd name="T47" fmla="*/ 851 h 1021"/>
                <a:gd name="T48" fmla="*/ 624 w 1531"/>
                <a:gd name="T49" fmla="*/ 964 h 1021"/>
                <a:gd name="T50" fmla="*/ 737 w 1531"/>
                <a:gd name="T51" fmla="*/ 1021 h 1021"/>
                <a:gd name="T52" fmla="*/ 851 w 1531"/>
                <a:gd name="T53" fmla="*/ 1021 h 1021"/>
                <a:gd name="T54" fmla="*/ 794 w 1531"/>
                <a:gd name="T55" fmla="*/ 907 h 1021"/>
                <a:gd name="T56" fmla="*/ 851 w 1531"/>
                <a:gd name="T57" fmla="*/ 794 h 1021"/>
                <a:gd name="T58" fmla="*/ 908 w 1531"/>
                <a:gd name="T59" fmla="*/ 851 h 1021"/>
                <a:gd name="T60" fmla="*/ 1134 w 1531"/>
                <a:gd name="T61" fmla="*/ 907 h 1021"/>
                <a:gd name="T62" fmla="*/ 1248 w 1531"/>
                <a:gd name="T63" fmla="*/ 851 h 1021"/>
                <a:gd name="T64" fmla="*/ 1248 w 1531"/>
                <a:gd name="T65" fmla="*/ 794 h 1021"/>
                <a:gd name="T66" fmla="*/ 1134 w 1531"/>
                <a:gd name="T67" fmla="*/ 680 h 1021"/>
                <a:gd name="T68" fmla="*/ 1191 w 1531"/>
                <a:gd name="T69" fmla="*/ 624 h 1021"/>
                <a:gd name="T70" fmla="*/ 1248 w 1531"/>
                <a:gd name="T71" fmla="*/ 624 h 1021"/>
                <a:gd name="T72" fmla="*/ 1304 w 1531"/>
                <a:gd name="T73" fmla="*/ 567 h 1021"/>
                <a:gd name="T74" fmla="*/ 1248 w 1531"/>
                <a:gd name="T75" fmla="*/ 510 h 1021"/>
                <a:gd name="T76" fmla="*/ 1304 w 1531"/>
                <a:gd name="T77" fmla="*/ 397 h 1021"/>
                <a:gd name="T78" fmla="*/ 1475 w 1531"/>
                <a:gd name="T79" fmla="*/ 340 h 1021"/>
                <a:gd name="T80" fmla="*/ 1531 w 1531"/>
                <a:gd name="T81" fmla="*/ 284 h 1021"/>
                <a:gd name="T82" fmla="*/ 1531 w 1531"/>
                <a:gd name="T8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1" h="1021">
                  <a:moveTo>
                    <a:pt x="1531" y="170"/>
                  </a:moveTo>
                  <a:lnTo>
                    <a:pt x="1475" y="170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191" y="57"/>
                  </a:lnTo>
                  <a:lnTo>
                    <a:pt x="1134" y="0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624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397" y="964"/>
                  </a:lnTo>
                  <a:lnTo>
                    <a:pt x="511" y="851"/>
                  </a:lnTo>
                  <a:lnTo>
                    <a:pt x="624" y="964"/>
                  </a:lnTo>
                  <a:lnTo>
                    <a:pt x="737" y="1021"/>
                  </a:lnTo>
                  <a:lnTo>
                    <a:pt x="851" y="1021"/>
                  </a:lnTo>
                  <a:lnTo>
                    <a:pt x="794" y="907"/>
                  </a:lnTo>
                  <a:lnTo>
                    <a:pt x="851" y="794"/>
                  </a:lnTo>
                  <a:lnTo>
                    <a:pt x="908" y="851"/>
                  </a:lnTo>
                  <a:lnTo>
                    <a:pt x="1134" y="907"/>
                  </a:lnTo>
                  <a:lnTo>
                    <a:pt x="1248" y="851"/>
                  </a:lnTo>
                  <a:lnTo>
                    <a:pt x="1248" y="794"/>
                  </a:lnTo>
                  <a:lnTo>
                    <a:pt x="1134" y="68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304" y="567"/>
                  </a:lnTo>
                  <a:lnTo>
                    <a:pt x="1248" y="510"/>
                  </a:lnTo>
                  <a:lnTo>
                    <a:pt x="1304" y="397"/>
                  </a:lnTo>
                  <a:lnTo>
                    <a:pt x="1475" y="340"/>
                  </a:lnTo>
                  <a:lnTo>
                    <a:pt x="1531" y="284"/>
                  </a:lnTo>
                  <a:lnTo>
                    <a:pt x="153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7" name="Freeform 331">
              <a:extLst>
                <a:ext uri="{FF2B5EF4-FFF2-40B4-BE49-F238E27FC236}">
                  <a16:creationId xmlns:a16="http://schemas.microsoft.com/office/drawing/2014/main" id="{ACCCCECA-BCA9-41C8-AC02-19B183815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170 w 1134"/>
                <a:gd name="T1" fmla="*/ 1588 h 1588"/>
                <a:gd name="T2" fmla="*/ 284 w 1134"/>
                <a:gd name="T3" fmla="*/ 1475 h 1588"/>
                <a:gd name="T4" fmla="*/ 454 w 1134"/>
                <a:gd name="T5" fmla="*/ 1475 h 1588"/>
                <a:gd name="T6" fmla="*/ 624 w 1134"/>
                <a:gd name="T7" fmla="*/ 1531 h 1588"/>
                <a:gd name="T8" fmla="*/ 624 w 1134"/>
                <a:gd name="T9" fmla="*/ 1418 h 1588"/>
                <a:gd name="T10" fmla="*/ 737 w 1134"/>
                <a:gd name="T11" fmla="*/ 1418 h 1588"/>
                <a:gd name="T12" fmla="*/ 794 w 1134"/>
                <a:gd name="T13" fmla="*/ 1304 h 1588"/>
                <a:gd name="T14" fmla="*/ 737 w 1134"/>
                <a:gd name="T15" fmla="*/ 1248 h 1588"/>
                <a:gd name="T16" fmla="*/ 737 w 1134"/>
                <a:gd name="T17" fmla="*/ 1078 h 1588"/>
                <a:gd name="T18" fmla="*/ 737 w 1134"/>
                <a:gd name="T19" fmla="*/ 964 h 1588"/>
                <a:gd name="T20" fmla="*/ 681 w 1134"/>
                <a:gd name="T21" fmla="*/ 908 h 1588"/>
                <a:gd name="T22" fmla="*/ 681 w 1134"/>
                <a:gd name="T23" fmla="*/ 794 h 1588"/>
                <a:gd name="T24" fmla="*/ 851 w 1134"/>
                <a:gd name="T25" fmla="*/ 567 h 1588"/>
                <a:gd name="T26" fmla="*/ 1021 w 1134"/>
                <a:gd name="T27" fmla="*/ 454 h 1588"/>
                <a:gd name="T28" fmla="*/ 1078 w 1134"/>
                <a:gd name="T29" fmla="*/ 284 h 1588"/>
                <a:gd name="T30" fmla="*/ 1078 w 1134"/>
                <a:gd name="T31" fmla="*/ 170 h 1588"/>
                <a:gd name="T32" fmla="*/ 1134 w 1134"/>
                <a:gd name="T33" fmla="*/ 57 h 1588"/>
                <a:gd name="T34" fmla="*/ 1021 w 1134"/>
                <a:gd name="T35" fmla="*/ 57 h 1588"/>
                <a:gd name="T36" fmla="*/ 964 w 1134"/>
                <a:gd name="T37" fmla="*/ 114 h 1588"/>
                <a:gd name="T38" fmla="*/ 851 w 1134"/>
                <a:gd name="T39" fmla="*/ 0 h 1588"/>
                <a:gd name="T40" fmla="*/ 737 w 1134"/>
                <a:gd name="T41" fmla="*/ 114 h 1588"/>
                <a:gd name="T42" fmla="*/ 624 w 1134"/>
                <a:gd name="T43" fmla="*/ 170 h 1588"/>
                <a:gd name="T44" fmla="*/ 567 w 1134"/>
                <a:gd name="T45" fmla="*/ 57 h 1588"/>
                <a:gd name="T46" fmla="*/ 397 w 1134"/>
                <a:gd name="T47" fmla="*/ 114 h 1588"/>
                <a:gd name="T48" fmla="*/ 340 w 1134"/>
                <a:gd name="T49" fmla="*/ 0 h 1588"/>
                <a:gd name="T50" fmla="*/ 227 w 1134"/>
                <a:gd name="T51" fmla="*/ 57 h 1588"/>
                <a:gd name="T52" fmla="*/ 284 w 1134"/>
                <a:gd name="T53" fmla="*/ 114 h 1588"/>
                <a:gd name="T54" fmla="*/ 227 w 1134"/>
                <a:gd name="T55" fmla="*/ 170 h 1588"/>
                <a:gd name="T56" fmla="*/ 340 w 1134"/>
                <a:gd name="T57" fmla="*/ 227 h 1588"/>
                <a:gd name="T58" fmla="*/ 454 w 1134"/>
                <a:gd name="T59" fmla="*/ 284 h 1588"/>
                <a:gd name="T60" fmla="*/ 510 w 1134"/>
                <a:gd name="T61" fmla="*/ 454 h 1588"/>
                <a:gd name="T62" fmla="*/ 397 w 1134"/>
                <a:gd name="T63" fmla="*/ 567 h 1588"/>
                <a:gd name="T64" fmla="*/ 340 w 1134"/>
                <a:gd name="T65" fmla="*/ 624 h 1588"/>
                <a:gd name="T66" fmla="*/ 340 w 1134"/>
                <a:gd name="T67" fmla="*/ 794 h 1588"/>
                <a:gd name="T68" fmla="*/ 284 w 1134"/>
                <a:gd name="T69" fmla="*/ 851 h 1588"/>
                <a:gd name="T70" fmla="*/ 170 w 1134"/>
                <a:gd name="T71" fmla="*/ 851 h 1588"/>
                <a:gd name="T72" fmla="*/ 57 w 1134"/>
                <a:gd name="T73" fmla="*/ 1078 h 1588"/>
                <a:gd name="T74" fmla="*/ 57 w 1134"/>
                <a:gd name="T75" fmla="*/ 1304 h 1588"/>
                <a:gd name="T76" fmla="*/ 0 w 1134"/>
                <a:gd name="T77" fmla="*/ 1531 h 1588"/>
                <a:gd name="T78" fmla="*/ 57 w 1134"/>
                <a:gd name="T79" fmla="*/ 1588 h 1588"/>
                <a:gd name="T80" fmla="*/ 170 w 1134"/>
                <a:gd name="T8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1588">
                  <a:moveTo>
                    <a:pt x="170" y="1588"/>
                  </a:moveTo>
                  <a:lnTo>
                    <a:pt x="284" y="1475"/>
                  </a:lnTo>
                  <a:lnTo>
                    <a:pt x="454" y="1475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737" y="1418"/>
                  </a:lnTo>
                  <a:lnTo>
                    <a:pt x="794" y="1304"/>
                  </a:lnTo>
                  <a:lnTo>
                    <a:pt x="737" y="1248"/>
                  </a:lnTo>
                  <a:lnTo>
                    <a:pt x="737" y="1078"/>
                  </a:lnTo>
                  <a:lnTo>
                    <a:pt x="737" y="964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851" y="567"/>
                  </a:lnTo>
                  <a:lnTo>
                    <a:pt x="1021" y="454"/>
                  </a:lnTo>
                  <a:lnTo>
                    <a:pt x="1078" y="284"/>
                  </a:lnTo>
                  <a:lnTo>
                    <a:pt x="1078" y="170"/>
                  </a:lnTo>
                  <a:lnTo>
                    <a:pt x="1134" y="57"/>
                  </a:lnTo>
                  <a:lnTo>
                    <a:pt x="1021" y="57"/>
                  </a:lnTo>
                  <a:lnTo>
                    <a:pt x="964" y="114"/>
                  </a:lnTo>
                  <a:lnTo>
                    <a:pt x="851" y="0"/>
                  </a:lnTo>
                  <a:lnTo>
                    <a:pt x="737" y="114"/>
                  </a:lnTo>
                  <a:lnTo>
                    <a:pt x="624" y="170"/>
                  </a:lnTo>
                  <a:lnTo>
                    <a:pt x="567" y="57"/>
                  </a:lnTo>
                  <a:lnTo>
                    <a:pt x="397" y="114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84" y="114"/>
                  </a:lnTo>
                  <a:lnTo>
                    <a:pt x="227" y="170"/>
                  </a:lnTo>
                  <a:lnTo>
                    <a:pt x="340" y="227"/>
                  </a:lnTo>
                  <a:lnTo>
                    <a:pt x="454" y="284"/>
                  </a:lnTo>
                  <a:lnTo>
                    <a:pt x="510" y="454"/>
                  </a:lnTo>
                  <a:lnTo>
                    <a:pt x="397" y="567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57" y="1078"/>
                  </a:lnTo>
                  <a:lnTo>
                    <a:pt x="57" y="1304"/>
                  </a:lnTo>
                  <a:lnTo>
                    <a:pt x="0" y="1531"/>
                  </a:lnTo>
                  <a:lnTo>
                    <a:pt x="57" y="1588"/>
                  </a:lnTo>
                  <a:lnTo>
                    <a:pt x="170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8" name="Freeform 332">
              <a:extLst>
                <a:ext uri="{FF2B5EF4-FFF2-40B4-BE49-F238E27FC236}">
                  <a16:creationId xmlns:a16="http://schemas.microsoft.com/office/drawing/2014/main" id="{3C5C6538-EF82-4D01-BEBB-DA9813CC2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9"/>
              <a:ext cx="907" cy="1247"/>
            </a:xfrm>
            <a:custGeom>
              <a:avLst/>
              <a:gdLst>
                <a:gd name="T0" fmla="*/ 624 w 907"/>
                <a:gd name="T1" fmla="*/ 0 h 1247"/>
                <a:gd name="T2" fmla="*/ 340 w 907"/>
                <a:gd name="T3" fmla="*/ 170 h 1247"/>
                <a:gd name="T4" fmla="*/ 284 w 907"/>
                <a:gd name="T5" fmla="*/ 170 h 1247"/>
                <a:gd name="T6" fmla="*/ 0 w 907"/>
                <a:gd name="T7" fmla="*/ 284 h 1247"/>
                <a:gd name="T8" fmla="*/ 170 w 907"/>
                <a:gd name="T9" fmla="*/ 397 h 1247"/>
                <a:gd name="T10" fmla="*/ 114 w 907"/>
                <a:gd name="T11" fmla="*/ 510 h 1247"/>
                <a:gd name="T12" fmla="*/ 227 w 907"/>
                <a:gd name="T13" fmla="*/ 510 h 1247"/>
                <a:gd name="T14" fmla="*/ 227 w 907"/>
                <a:gd name="T15" fmla="*/ 567 h 1247"/>
                <a:gd name="T16" fmla="*/ 170 w 907"/>
                <a:gd name="T17" fmla="*/ 737 h 1247"/>
                <a:gd name="T18" fmla="*/ 227 w 907"/>
                <a:gd name="T19" fmla="*/ 794 h 1247"/>
                <a:gd name="T20" fmla="*/ 284 w 907"/>
                <a:gd name="T21" fmla="*/ 964 h 1247"/>
                <a:gd name="T22" fmla="*/ 227 w 907"/>
                <a:gd name="T23" fmla="*/ 1021 h 1247"/>
                <a:gd name="T24" fmla="*/ 284 w 907"/>
                <a:gd name="T25" fmla="*/ 1134 h 1247"/>
                <a:gd name="T26" fmla="*/ 454 w 907"/>
                <a:gd name="T27" fmla="*/ 1247 h 1247"/>
                <a:gd name="T28" fmla="*/ 454 w 907"/>
                <a:gd name="T29" fmla="*/ 1021 h 1247"/>
                <a:gd name="T30" fmla="*/ 567 w 907"/>
                <a:gd name="T31" fmla="*/ 794 h 1247"/>
                <a:gd name="T32" fmla="*/ 681 w 907"/>
                <a:gd name="T33" fmla="*/ 794 h 1247"/>
                <a:gd name="T34" fmla="*/ 737 w 907"/>
                <a:gd name="T35" fmla="*/ 737 h 1247"/>
                <a:gd name="T36" fmla="*/ 737 w 907"/>
                <a:gd name="T37" fmla="*/ 567 h 1247"/>
                <a:gd name="T38" fmla="*/ 907 w 907"/>
                <a:gd name="T39" fmla="*/ 397 h 1247"/>
                <a:gd name="T40" fmla="*/ 851 w 907"/>
                <a:gd name="T41" fmla="*/ 227 h 1247"/>
                <a:gd name="T42" fmla="*/ 624 w 907"/>
                <a:gd name="T43" fmla="*/ 113 h 1247"/>
                <a:gd name="T44" fmla="*/ 681 w 907"/>
                <a:gd name="T45" fmla="*/ 57 h 1247"/>
                <a:gd name="T46" fmla="*/ 624 w 907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1247">
                  <a:moveTo>
                    <a:pt x="624" y="0"/>
                  </a:moveTo>
                  <a:lnTo>
                    <a:pt x="340" y="170"/>
                  </a:lnTo>
                  <a:lnTo>
                    <a:pt x="284" y="170"/>
                  </a:lnTo>
                  <a:lnTo>
                    <a:pt x="0" y="284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737"/>
                  </a:lnTo>
                  <a:lnTo>
                    <a:pt x="227" y="794"/>
                  </a:lnTo>
                  <a:lnTo>
                    <a:pt x="284" y="964"/>
                  </a:lnTo>
                  <a:lnTo>
                    <a:pt x="227" y="1021"/>
                  </a:lnTo>
                  <a:lnTo>
                    <a:pt x="284" y="1134"/>
                  </a:lnTo>
                  <a:lnTo>
                    <a:pt x="454" y="1247"/>
                  </a:lnTo>
                  <a:lnTo>
                    <a:pt x="454" y="102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37" y="567"/>
                  </a:lnTo>
                  <a:lnTo>
                    <a:pt x="907" y="397"/>
                  </a:lnTo>
                  <a:lnTo>
                    <a:pt x="851" y="227"/>
                  </a:lnTo>
                  <a:lnTo>
                    <a:pt x="624" y="113"/>
                  </a:lnTo>
                  <a:lnTo>
                    <a:pt x="681" y="57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9" name="Freeform 333">
              <a:extLst>
                <a:ext uri="{FF2B5EF4-FFF2-40B4-BE49-F238E27FC236}">
                  <a16:creationId xmlns:a16="http://schemas.microsoft.com/office/drawing/2014/main" id="{92BF1920-78C5-48E1-A928-9F785E3AE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453 w 1814"/>
                <a:gd name="T1" fmla="*/ 57 h 1475"/>
                <a:gd name="T2" fmla="*/ 397 w 1814"/>
                <a:gd name="T3" fmla="*/ 170 h 1475"/>
                <a:gd name="T4" fmla="*/ 397 w 1814"/>
                <a:gd name="T5" fmla="*/ 284 h 1475"/>
                <a:gd name="T6" fmla="*/ 340 w 1814"/>
                <a:gd name="T7" fmla="*/ 454 h 1475"/>
                <a:gd name="T8" fmla="*/ 170 w 1814"/>
                <a:gd name="T9" fmla="*/ 567 h 1475"/>
                <a:gd name="T10" fmla="*/ 0 w 1814"/>
                <a:gd name="T11" fmla="*/ 794 h 1475"/>
                <a:gd name="T12" fmla="*/ 0 w 1814"/>
                <a:gd name="T13" fmla="*/ 908 h 1475"/>
                <a:gd name="T14" fmla="*/ 56 w 1814"/>
                <a:gd name="T15" fmla="*/ 964 h 1475"/>
                <a:gd name="T16" fmla="*/ 56 w 1814"/>
                <a:gd name="T17" fmla="*/ 1248 h 1475"/>
                <a:gd name="T18" fmla="*/ 113 w 1814"/>
                <a:gd name="T19" fmla="*/ 1248 h 1475"/>
                <a:gd name="T20" fmla="*/ 510 w 1814"/>
                <a:gd name="T21" fmla="*/ 1304 h 1475"/>
                <a:gd name="T22" fmla="*/ 510 w 1814"/>
                <a:gd name="T23" fmla="*/ 1248 h 1475"/>
                <a:gd name="T24" fmla="*/ 623 w 1814"/>
                <a:gd name="T25" fmla="*/ 1191 h 1475"/>
                <a:gd name="T26" fmla="*/ 680 w 1814"/>
                <a:gd name="T27" fmla="*/ 1248 h 1475"/>
                <a:gd name="T28" fmla="*/ 737 w 1814"/>
                <a:gd name="T29" fmla="*/ 1191 h 1475"/>
                <a:gd name="T30" fmla="*/ 793 w 1814"/>
                <a:gd name="T31" fmla="*/ 1191 h 1475"/>
                <a:gd name="T32" fmla="*/ 964 w 1814"/>
                <a:gd name="T33" fmla="*/ 1361 h 1475"/>
                <a:gd name="T34" fmla="*/ 1020 w 1814"/>
                <a:gd name="T35" fmla="*/ 1361 h 1475"/>
                <a:gd name="T36" fmla="*/ 1190 w 1814"/>
                <a:gd name="T37" fmla="*/ 1418 h 1475"/>
                <a:gd name="T38" fmla="*/ 1247 w 1814"/>
                <a:gd name="T39" fmla="*/ 1304 h 1475"/>
                <a:gd name="T40" fmla="*/ 1304 w 1814"/>
                <a:gd name="T41" fmla="*/ 1418 h 1475"/>
                <a:gd name="T42" fmla="*/ 1360 w 1814"/>
                <a:gd name="T43" fmla="*/ 1361 h 1475"/>
                <a:gd name="T44" fmla="*/ 1587 w 1814"/>
                <a:gd name="T45" fmla="*/ 1475 h 1475"/>
                <a:gd name="T46" fmla="*/ 1757 w 1814"/>
                <a:gd name="T47" fmla="*/ 1361 h 1475"/>
                <a:gd name="T48" fmla="*/ 1814 w 1814"/>
                <a:gd name="T49" fmla="*/ 1418 h 1475"/>
                <a:gd name="T50" fmla="*/ 1814 w 1814"/>
                <a:gd name="T51" fmla="*/ 1134 h 1475"/>
                <a:gd name="T52" fmla="*/ 1757 w 1814"/>
                <a:gd name="T53" fmla="*/ 1021 h 1475"/>
                <a:gd name="T54" fmla="*/ 1814 w 1814"/>
                <a:gd name="T55" fmla="*/ 908 h 1475"/>
                <a:gd name="T56" fmla="*/ 1757 w 1814"/>
                <a:gd name="T57" fmla="*/ 908 h 1475"/>
                <a:gd name="T58" fmla="*/ 1814 w 1814"/>
                <a:gd name="T59" fmla="*/ 851 h 1475"/>
                <a:gd name="T60" fmla="*/ 1757 w 1814"/>
                <a:gd name="T61" fmla="*/ 681 h 1475"/>
                <a:gd name="T62" fmla="*/ 1531 w 1814"/>
                <a:gd name="T63" fmla="*/ 737 h 1475"/>
                <a:gd name="T64" fmla="*/ 1417 w 1814"/>
                <a:gd name="T65" fmla="*/ 851 h 1475"/>
                <a:gd name="T66" fmla="*/ 1304 w 1814"/>
                <a:gd name="T67" fmla="*/ 851 h 1475"/>
                <a:gd name="T68" fmla="*/ 1247 w 1814"/>
                <a:gd name="T69" fmla="*/ 737 h 1475"/>
                <a:gd name="T70" fmla="*/ 1247 w 1814"/>
                <a:gd name="T71" fmla="*/ 681 h 1475"/>
                <a:gd name="T72" fmla="*/ 1077 w 1814"/>
                <a:gd name="T73" fmla="*/ 567 h 1475"/>
                <a:gd name="T74" fmla="*/ 964 w 1814"/>
                <a:gd name="T75" fmla="*/ 397 h 1475"/>
                <a:gd name="T76" fmla="*/ 1020 w 1814"/>
                <a:gd name="T77" fmla="*/ 397 h 1475"/>
                <a:gd name="T78" fmla="*/ 1020 w 1814"/>
                <a:gd name="T79" fmla="*/ 341 h 1475"/>
                <a:gd name="T80" fmla="*/ 1077 w 1814"/>
                <a:gd name="T81" fmla="*/ 284 h 1475"/>
                <a:gd name="T82" fmla="*/ 1020 w 1814"/>
                <a:gd name="T83" fmla="*/ 170 h 1475"/>
                <a:gd name="T84" fmla="*/ 1020 w 1814"/>
                <a:gd name="T85" fmla="*/ 57 h 1475"/>
                <a:gd name="T86" fmla="*/ 964 w 1814"/>
                <a:gd name="T87" fmla="*/ 57 h 1475"/>
                <a:gd name="T88" fmla="*/ 907 w 1814"/>
                <a:gd name="T89" fmla="*/ 170 h 1475"/>
                <a:gd name="T90" fmla="*/ 850 w 1814"/>
                <a:gd name="T91" fmla="*/ 57 h 1475"/>
                <a:gd name="T92" fmla="*/ 737 w 1814"/>
                <a:gd name="T93" fmla="*/ 0 h 1475"/>
                <a:gd name="T94" fmla="*/ 623 w 1814"/>
                <a:gd name="T95" fmla="*/ 57 h 1475"/>
                <a:gd name="T96" fmla="*/ 453 w 1814"/>
                <a:gd name="T97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4" h="1475">
                  <a:moveTo>
                    <a:pt x="453" y="57"/>
                  </a:moveTo>
                  <a:lnTo>
                    <a:pt x="397" y="170"/>
                  </a:lnTo>
                  <a:lnTo>
                    <a:pt x="397" y="284"/>
                  </a:lnTo>
                  <a:lnTo>
                    <a:pt x="340" y="454"/>
                  </a:lnTo>
                  <a:lnTo>
                    <a:pt x="170" y="567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6" y="964"/>
                  </a:lnTo>
                  <a:lnTo>
                    <a:pt x="56" y="1248"/>
                  </a:lnTo>
                  <a:lnTo>
                    <a:pt x="113" y="1248"/>
                  </a:lnTo>
                  <a:lnTo>
                    <a:pt x="510" y="1304"/>
                  </a:lnTo>
                  <a:lnTo>
                    <a:pt x="510" y="1248"/>
                  </a:lnTo>
                  <a:lnTo>
                    <a:pt x="623" y="1191"/>
                  </a:lnTo>
                  <a:lnTo>
                    <a:pt x="680" y="1248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190" y="1418"/>
                  </a:lnTo>
                  <a:lnTo>
                    <a:pt x="1247" y="1304"/>
                  </a:lnTo>
                  <a:lnTo>
                    <a:pt x="1304" y="1418"/>
                  </a:lnTo>
                  <a:lnTo>
                    <a:pt x="1360" y="1361"/>
                  </a:lnTo>
                  <a:lnTo>
                    <a:pt x="1587" y="1475"/>
                  </a:lnTo>
                  <a:lnTo>
                    <a:pt x="1757" y="1361"/>
                  </a:lnTo>
                  <a:lnTo>
                    <a:pt x="1814" y="1418"/>
                  </a:lnTo>
                  <a:lnTo>
                    <a:pt x="1814" y="1134"/>
                  </a:lnTo>
                  <a:lnTo>
                    <a:pt x="1757" y="1021"/>
                  </a:lnTo>
                  <a:lnTo>
                    <a:pt x="1814" y="908"/>
                  </a:lnTo>
                  <a:lnTo>
                    <a:pt x="1757" y="908"/>
                  </a:lnTo>
                  <a:lnTo>
                    <a:pt x="1814" y="851"/>
                  </a:lnTo>
                  <a:lnTo>
                    <a:pt x="1757" y="681"/>
                  </a:lnTo>
                  <a:lnTo>
                    <a:pt x="1531" y="737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247" y="737"/>
                  </a:lnTo>
                  <a:lnTo>
                    <a:pt x="1247" y="681"/>
                  </a:lnTo>
                  <a:lnTo>
                    <a:pt x="1077" y="567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1077" y="284"/>
                  </a:lnTo>
                  <a:lnTo>
                    <a:pt x="1020" y="17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07" y="170"/>
                  </a:lnTo>
                  <a:lnTo>
                    <a:pt x="850" y="57"/>
                  </a:lnTo>
                  <a:lnTo>
                    <a:pt x="737" y="0"/>
                  </a:lnTo>
                  <a:lnTo>
                    <a:pt x="623" y="57"/>
                  </a:lnTo>
                  <a:lnTo>
                    <a:pt x="45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57" name="Freeform 521">
              <a:extLst>
                <a:ext uri="{FF2B5EF4-FFF2-40B4-BE49-F238E27FC236}">
                  <a16:creationId xmlns:a16="http://schemas.microsoft.com/office/drawing/2014/main" id="{33789DF0-B5F0-4F94-AC27-6ACEA0126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235"/>
              <a:ext cx="680" cy="454"/>
            </a:xfrm>
            <a:custGeom>
              <a:avLst/>
              <a:gdLst>
                <a:gd name="T0" fmla="*/ 680 w 680"/>
                <a:gd name="T1" fmla="*/ 397 h 454"/>
                <a:gd name="T2" fmla="*/ 624 w 680"/>
                <a:gd name="T3" fmla="*/ 341 h 454"/>
                <a:gd name="T4" fmla="*/ 454 w 680"/>
                <a:gd name="T5" fmla="*/ 341 h 454"/>
                <a:gd name="T6" fmla="*/ 340 w 680"/>
                <a:gd name="T7" fmla="*/ 57 h 454"/>
                <a:gd name="T8" fmla="*/ 283 w 680"/>
                <a:gd name="T9" fmla="*/ 57 h 454"/>
                <a:gd name="T10" fmla="*/ 227 w 680"/>
                <a:gd name="T11" fmla="*/ 170 h 454"/>
                <a:gd name="T12" fmla="*/ 170 w 680"/>
                <a:gd name="T13" fmla="*/ 114 h 454"/>
                <a:gd name="T14" fmla="*/ 170 w 680"/>
                <a:gd name="T15" fmla="*/ 57 h 454"/>
                <a:gd name="T16" fmla="*/ 113 w 680"/>
                <a:gd name="T17" fmla="*/ 0 h 454"/>
                <a:gd name="T18" fmla="*/ 0 w 680"/>
                <a:gd name="T19" fmla="*/ 170 h 454"/>
                <a:gd name="T20" fmla="*/ 397 w 680"/>
                <a:gd name="T21" fmla="*/ 454 h 454"/>
                <a:gd name="T22" fmla="*/ 567 w 680"/>
                <a:gd name="T23" fmla="*/ 454 h 454"/>
                <a:gd name="T24" fmla="*/ 680 w 680"/>
                <a:gd name="T2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680" y="397"/>
                  </a:moveTo>
                  <a:lnTo>
                    <a:pt x="624" y="341"/>
                  </a:lnTo>
                  <a:lnTo>
                    <a:pt x="454" y="341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0" y="170"/>
                  </a:lnTo>
                  <a:lnTo>
                    <a:pt x="397" y="454"/>
                  </a:lnTo>
                  <a:lnTo>
                    <a:pt x="567" y="454"/>
                  </a:lnTo>
                  <a:lnTo>
                    <a:pt x="68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58" name="Freeform 522">
              <a:extLst>
                <a:ext uri="{FF2B5EF4-FFF2-40B4-BE49-F238E27FC236}">
                  <a16:creationId xmlns:a16="http://schemas.microsoft.com/office/drawing/2014/main" id="{6D731523-C666-4E03-B816-E5E091EB0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3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170 h 227"/>
                <a:gd name="T4" fmla="*/ 170 w 283"/>
                <a:gd name="T5" fmla="*/ 227 h 227"/>
                <a:gd name="T6" fmla="*/ 0 w 283"/>
                <a:gd name="T7" fmla="*/ 170 h 227"/>
                <a:gd name="T8" fmla="*/ 113 w 283"/>
                <a:gd name="T9" fmla="*/ 0 h 227"/>
                <a:gd name="T10" fmla="*/ 283 w 283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170"/>
                  </a:lnTo>
                  <a:lnTo>
                    <a:pt x="170" y="227"/>
                  </a:lnTo>
                  <a:lnTo>
                    <a:pt x="0" y="170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860" name="Group 524">
            <a:extLst>
              <a:ext uri="{FF2B5EF4-FFF2-40B4-BE49-F238E27FC236}">
                <a16:creationId xmlns:a16="http://schemas.microsoft.com/office/drawing/2014/main" id="{10E5852E-577B-43AC-9D1C-AABFBDEF5EA9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14861" name="Group 525">
              <a:extLst>
                <a:ext uri="{FF2B5EF4-FFF2-40B4-BE49-F238E27FC236}">
                  <a16:creationId xmlns:a16="http://schemas.microsoft.com/office/drawing/2014/main" id="{EA2DB44D-8866-44D4-A932-248DA0B08D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14862" name="WordArt 526">
                <a:extLst>
                  <a:ext uri="{FF2B5EF4-FFF2-40B4-BE49-F238E27FC236}">
                    <a16:creationId xmlns:a16="http://schemas.microsoft.com/office/drawing/2014/main" id="{5733FE69-3D69-4F20-8E73-5228474F20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4863" name="WordArt 527">
                <a:extLst>
                  <a:ext uri="{FF2B5EF4-FFF2-40B4-BE49-F238E27FC236}">
                    <a16:creationId xmlns:a16="http://schemas.microsoft.com/office/drawing/2014/main" id="{F3E4945D-FDD4-463E-A1E7-DEB77A62A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14864" name="Group 528">
              <a:extLst>
                <a:ext uri="{FF2B5EF4-FFF2-40B4-BE49-F238E27FC236}">
                  <a16:creationId xmlns:a16="http://schemas.microsoft.com/office/drawing/2014/main" id="{BC1DE1F0-D8BF-4024-9363-AC96721F3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14865" name="WordArt 529">
                <a:extLst>
                  <a:ext uri="{FF2B5EF4-FFF2-40B4-BE49-F238E27FC236}">
                    <a16:creationId xmlns:a16="http://schemas.microsoft.com/office/drawing/2014/main" id="{20D01792-8A31-402D-AAD2-A44B374BD3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4866" name="WordArt 530">
                <a:extLst>
                  <a:ext uri="{FF2B5EF4-FFF2-40B4-BE49-F238E27FC236}">
                    <a16:creationId xmlns:a16="http://schemas.microsoft.com/office/drawing/2014/main" id="{34D7E0B1-55D2-4879-9E83-6BDEA52BC2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14867" name="Group 531">
              <a:extLst>
                <a:ext uri="{FF2B5EF4-FFF2-40B4-BE49-F238E27FC236}">
                  <a16:creationId xmlns:a16="http://schemas.microsoft.com/office/drawing/2014/main" id="{E8832A6A-F1E5-4BA1-8AE0-38A30C53DB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14868" name="WordArt 532">
                <a:extLst>
                  <a:ext uri="{FF2B5EF4-FFF2-40B4-BE49-F238E27FC236}">
                    <a16:creationId xmlns:a16="http://schemas.microsoft.com/office/drawing/2014/main" id="{DDBE71AA-8663-40DF-B248-65B28781B2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4869" name="WordArt 533">
                <a:extLst>
                  <a:ext uri="{FF2B5EF4-FFF2-40B4-BE49-F238E27FC236}">
                    <a16:creationId xmlns:a16="http://schemas.microsoft.com/office/drawing/2014/main" id="{0582334B-3FB5-4877-BBA8-2B91881644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14870" name="Group 534">
              <a:extLst>
                <a:ext uri="{FF2B5EF4-FFF2-40B4-BE49-F238E27FC236}">
                  <a16:creationId xmlns:a16="http://schemas.microsoft.com/office/drawing/2014/main" id="{F06B94E9-4348-461D-87C4-82DA1E752F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14871" name="WordArt 535">
                <a:extLst>
                  <a:ext uri="{FF2B5EF4-FFF2-40B4-BE49-F238E27FC236}">
                    <a16:creationId xmlns:a16="http://schemas.microsoft.com/office/drawing/2014/main" id="{CDEEB494-9E1E-4B3E-9BF1-0A9D71EA5F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4872" name="WordArt 536">
                <a:extLst>
                  <a:ext uri="{FF2B5EF4-FFF2-40B4-BE49-F238E27FC236}">
                    <a16:creationId xmlns:a16="http://schemas.microsoft.com/office/drawing/2014/main" id="{036B0038-FB8F-4AB5-9423-B08BC9C5C0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14873" name="Group 537">
              <a:extLst>
                <a:ext uri="{FF2B5EF4-FFF2-40B4-BE49-F238E27FC236}">
                  <a16:creationId xmlns:a16="http://schemas.microsoft.com/office/drawing/2014/main" id="{48200292-8C63-4507-85AA-8BD92B9830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14874" name="WordArt 538">
                <a:extLst>
                  <a:ext uri="{FF2B5EF4-FFF2-40B4-BE49-F238E27FC236}">
                    <a16:creationId xmlns:a16="http://schemas.microsoft.com/office/drawing/2014/main" id="{8D94DF54-D533-44D7-8093-4C58B16830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4875" name="WordArt 539">
                <a:extLst>
                  <a:ext uri="{FF2B5EF4-FFF2-40B4-BE49-F238E27FC236}">
                    <a16:creationId xmlns:a16="http://schemas.microsoft.com/office/drawing/2014/main" id="{E9BA4FAB-9E6B-4F4E-917C-C6D7CBB3F2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14876" name="Group 540">
              <a:extLst>
                <a:ext uri="{FF2B5EF4-FFF2-40B4-BE49-F238E27FC236}">
                  <a16:creationId xmlns:a16="http://schemas.microsoft.com/office/drawing/2014/main" id="{CBFA8531-4C1B-4ED7-9394-07F0640A6D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14877" name="WordArt 541">
                <a:extLst>
                  <a:ext uri="{FF2B5EF4-FFF2-40B4-BE49-F238E27FC236}">
                    <a16:creationId xmlns:a16="http://schemas.microsoft.com/office/drawing/2014/main" id="{DCB689BF-630A-4329-897E-CE8D7F072C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4878" name="WordArt 542">
                <a:extLst>
                  <a:ext uri="{FF2B5EF4-FFF2-40B4-BE49-F238E27FC236}">
                    <a16:creationId xmlns:a16="http://schemas.microsoft.com/office/drawing/2014/main" id="{635AA841-E16C-4410-A528-B164B4061C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14879" name="Group 543">
              <a:extLst>
                <a:ext uri="{FF2B5EF4-FFF2-40B4-BE49-F238E27FC236}">
                  <a16:creationId xmlns:a16="http://schemas.microsoft.com/office/drawing/2014/main" id="{EC909468-9560-497A-B4F6-B649ED049A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14880" name="WordArt 544">
                <a:extLst>
                  <a:ext uri="{FF2B5EF4-FFF2-40B4-BE49-F238E27FC236}">
                    <a16:creationId xmlns:a16="http://schemas.microsoft.com/office/drawing/2014/main" id="{E6D295BE-2242-4DBE-A16E-DB8DA2EA38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4881" name="WordArt 545">
                <a:extLst>
                  <a:ext uri="{FF2B5EF4-FFF2-40B4-BE49-F238E27FC236}">
                    <a16:creationId xmlns:a16="http://schemas.microsoft.com/office/drawing/2014/main" id="{ACFA5BD9-B8EB-4087-B5A5-928EB91343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4882" name="Group 546">
              <a:extLst>
                <a:ext uri="{FF2B5EF4-FFF2-40B4-BE49-F238E27FC236}">
                  <a16:creationId xmlns:a16="http://schemas.microsoft.com/office/drawing/2014/main" id="{A46287E6-9420-410A-861D-4D50E21F7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14883" name="WordArt 547">
                <a:extLst>
                  <a:ext uri="{FF2B5EF4-FFF2-40B4-BE49-F238E27FC236}">
                    <a16:creationId xmlns:a16="http://schemas.microsoft.com/office/drawing/2014/main" id="{FF5D3D06-B737-4F2F-A2BA-52BDDCDE2F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4884" name="WordArt 548">
                <a:extLst>
                  <a:ext uri="{FF2B5EF4-FFF2-40B4-BE49-F238E27FC236}">
                    <a16:creationId xmlns:a16="http://schemas.microsoft.com/office/drawing/2014/main" id="{E16E6662-BAA8-494A-BB44-C0E7572373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14885" name="Group 549">
              <a:extLst>
                <a:ext uri="{FF2B5EF4-FFF2-40B4-BE49-F238E27FC236}">
                  <a16:creationId xmlns:a16="http://schemas.microsoft.com/office/drawing/2014/main" id="{9091ED56-EBEF-4CE1-A0A1-9C35F807FA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14886" name="WordArt 550">
                <a:extLst>
                  <a:ext uri="{FF2B5EF4-FFF2-40B4-BE49-F238E27FC236}">
                    <a16:creationId xmlns:a16="http://schemas.microsoft.com/office/drawing/2014/main" id="{51DFB9B2-FB9D-48EB-8386-A7317ECB55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4887" name="WordArt 551">
                <a:extLst>
                  <a:ext uri="{FF2B5EF4-FFF2-40B4-BE49-F238E27FC236}">
                    <a16:creationId xmlns:a16="http://schemas.microsoft.com/office/drawing/2014/main" id="{3143A273-E642-4E56-896B-5D2D39D6DB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14888" name="Group 552">
              <a:extLst>
                <a:ext uri="{FF2B5EF4-FFF2-40B4-BE49-F238E27FC236}">
                  <a16:creationId xmlns:a16="http://schemas.microsoft.com/office/drawing/2014/main" id="{910AAD87-8376-424E-A1C0-B0E2D06A55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14889" name="WordArt 553">
                <a:extLst>
                  <a:ext uri="{FF2B5EF4-FFF2-40B4-BE49-F238E27FC236}">
                    <a16:creationId xmlns:a16="http://schemas.microsoft.com/office/drawing/2014/main" id="{C2B5C6AE-53A4-48EC-857E-04C1F9A179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4890" name="WordArt 554">
                <a:extLst>
                  <a:ext uri="{FF2B5EF4-FFF2-40B4-BE49-F238E27FC236}">
                    <a16:creationId xmlns:a16="http://schemas.microsoft.com/office/drawing/2014/main" id="{8660599D-762C-4B06-A95C-1E524F8745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14891" name="Group 555">
              <a:extLst>
                <a:ext uri="{FF2B5EF4-FFF2-40B4-BE49-F238E27FC236}">
                  <a16:creationId xmlns:a16="http://schemas.microsoft.com/office/drawing/2014/main" id="{E8F13C8F-3C7B-401D-A525-7F7ABB4FB3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14892" name="WordArt 556">
                <a:extLst>
                  <a:ext uri="{FF2B5EF4-FFF2-40B4-BE49-F238E27FC236}">
                    <a16:creationId xmlns:a16="http://schemas.microsoft.com/office/drawing/2014/main" id="{E3EF7D65-88C8-4DAF-9860-42E0F8D640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4893" name="WordArt 557">
                <a:extLst>
                  <a:ext uri="{FF2B5EF4-FFF2-40B4-BE49-F238E27FC236}">
                    <a16:creationId xmlns:a16="http://schemas.microsoft.com/office/drawing/2014/main" id="{F325BB59-DB89-4A28-879F-89497F32DC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14894" name="Group 558">
              <a:extLst>
                <a:ext uri="{FF2B5EF4-FFF2-40B4-BE49-F238E27FC236}">
                  <a16:creationId xmlns:a16="http://schemas.microsoft.com/office/drawing/2014/main" id="{48FAC4CB-9616-408D-85EC-7B81C1B318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14895" name="WordArt 559">
                <a:extLst>
                  <a:ext uri="{FF2B5EF4-FFF2-40B4-BE49-F238E27FC236}">
                    <a16:creationId xmlns:a16="http://schemas.microsoft.com/office/drawing/2014/main" id="{54F7325C-D08A-4125-BE5E-B61C3A785C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4896" name="WordArt 560">
                <a:extLst>
                  <a:ext uri="{FF2B5EF4-FFF2-40B4-BE49-F238E27FC236}">
                    <a16:creationId xmlns:a16="http://schemas.microsoft.com/office/drawing/2014/main" id="{FAFA3ECC-377C-4DE7-B686-815B979FD4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14897" name="Group 561">
              <a:extLst>
                <a:ext uri="{FF2B5EF4-FFF2-40B4-BE49-F238E27FC236}">
                  <a16:creationId xmlns:a16="http://schemas.microsoft.com/office/drawing/2014/main" id="{5902F3D3-0479-45AF-B28E-9B1D981C0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14898" name="WordArt 562">
                <a:extLst>
                  <a:ext uri="{FF2B5EF4-FFF2-40B4-BE49-F238E27FC236}">
                    <a16:creationId xmlns:a16="http://schemas.microsoft.com/office/drawing/2014/main" id="{E5C73ABB-87F2-45B9-BCF9-0F6D88494D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4899" name="WordArt 563">
                <a:extLst>
                  <a:ext uri="{FF2B5EF4-FFF2-40B4-BE49-F238E27FC236}">
                    <a16:creationId xmlns:a16="http://schemas.microsoft.com/office/drawing/2014/main" id="{26347D88-FE16-45E4-B15F-1A9FC2E760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14900" name="Group 564">
              <a:extLst>
                <a:ext uri="{FF2B5EF4-FFF2-40B4-BE49-F238E27FC236}">
                  <a16:creationId xmlns:a16="http://schemas.microsoft.com/office/drawing/2014/main" id="{13452F77-A40D-4615-84A9-5609F9885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14901" name="WordArt 565">
                <a:extLst>
                  <a:ext uri="{FF2B5EF4-FFF2-40B4-BE49-F238E27FC236}">
                    <a16:creationId xmlns:a16="http://schemas.microsoft.com/office/drawing/2014/main" id="{4D87E408-9641-40EB-A0C2-3445F125FE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4902" name="WordArt 566">
                <a:extLst>
                  <a:ext uri="{FF2B5EF4-FFF2-40B4-BE49-F238E27FC236}">
                    <a16:creationId xmlns:a16="http://schemas.microsoft.com/office/drawing/2014/main" id="{34B66A8E-8AAE-4CE2-8283-9AABD724FD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14903" name="Group 567">
              <a:extLst>
                <a:ext uri="{FF2B5EF4-FFF2-40B4-BE49-F238E27FC236}">
                  <a16:creationId xmlns:a16="http://schemas.microsoft.com/office/drawing/2014/main" id="{F7A2FD0D-6C26-49DD-A121-AA6E2E70F3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14904" name="WordArt 568">
                <a:extLst>
                  <a:ext uri="{FF2B5EF4-FFF2-40B4-BE49-F238E27FC236}">
                    <a16:creationId xmlns:a16="http://schemas.microsoft.com/office/drawing/2014/main" id="{98A0660D-8A61-4D24-9004-C63CBB10DB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4905" name="WordArt 569">
                <a:extLst>
                  <a:ext uri="{FF2B5EF4-FFF2-40B4-BE49-F238E27FC236}">
                    <a16:creationId xmlns:a16="http://schemas.microsoft.com/office/drawing/2014/main" id="{5F0BD01F-8B30-4E41-91CC-F2C7B65571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14906" name="Group 570">
              <a:extLst>
                <a:ext uri="{FF2B5EF4-FFF2-40B4-BE49-F238E27FC236}">
                  <a16:creationId xmlns:a16="http://schemas.microsoft.com/office/drawing/2014/main" id="{492EEA80-81A4-4F07-9577-D7DBF5CECF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14907" name="WordArt 571">
                <a:extLst>
                  <a:ext uri="{FF2B5EF4-FFF2-40B4-BE49-F238E27FC236}">
                    <a16:creationId xmlns:a16="http://schemas.microsoft.com/office/drawing/2014/main" id="{89544483-A435-481B-83F6-03DB474297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4908" name="WordArt 572">
                <a:extLst>
                  <a:ext uri="{FF2B5EF4-FFF2-40B4-BE49-F238E27FC236}">
                    <a16:creationId xmlns:a16="http://schemas.microsoft.com/office/drawing/2014/main" id="{33F41414-CD0F-432F-9841-5244F06AB1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14909" name="Group 573">
              <a:extLst>
                <a:ext uri="{FF2B5EF4-FFF2-40B4-BE49-F238E27FC236}">
                  <a16:creationId xmlns:a16="http://schemas.microsoft.com/office/drawing/2014/main" id="{C4737710-F323-4468-B4E7-C0590C6D8F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14910" name="WordArt 574">
                <a:extLst>
                  <a:ext uri="{FF2B5EF4-FFF2-40B4-BE49-F238E27FC236}">
                    <a16:creationId xmlns:a16="http://schemas.microsoft.com/office/drawing/2014/main" id="{2859BE2A-BCF5-4883-AF30-7A4F8991CD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4911" name="WordArt 575">
                <a:extLst>
                  <a:ext uri="{FF2B5EF4-FFF2-40B4-BE49-F238E27FC236}">
                    <a16:creationId xmlns:a16="http://schemas.microsoft.com/office/drawing/2014/main" id="{73B9B59F-3B78-4AA6-AE9C-C7F7CD3F45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14912" name="Group 576">
              <a:extLst>
                <a:ext uri="{FF2B5EF4-FFF2-40B4-BE49-F238E27FC236}">
                  <a16:creationId xmlns:a16="http://schemas.microsoft.com/office/drawing/2014/main" id="{F021A80E-3E6B-4C33-A679-9C3970917A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14913" name="WordArt 577">
                <a:extLst>
                  <a:ext uri="{FF2B5EF4-FFF2-40B4-BE49-F238E27FC236}">
                    <a16:creationId xmlns:a16="http://schemas.microsoft.com/office/drawing/2014/main" id="{955340FD-48C8-4804-8E21-E7FF0521E1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4914" name="WordArt 578">
                <a:extLst>
                  <a:ext uri="{FF2B5EF4-FFF2-40B4-BE49-F238E27FC236}">
                    <a16:creationId xmlns:a16="http://schemas.microsoft.com/office/drawing/2014/main" id="{0AB8064E-F74E-4152-8FB3-DE5924F08D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14915" name="Group 579">
              <a:extLst>
                <a:ext uri="{FF2B5EF4-FFF2-40B4-BE49-F238E27FC236}">
                  <a16:creationId xmlns:a16="http://schemas.microsoft.com/office/drawing/2014/main" id="{0A2FFB0F-C054-4BA5-83B3-D53FAF9FEA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14916" name="WordArt 580">
                <a:extLst>
                  <a:ext uri="{FF2B5EF4-FFF2-40B4-BE49-F238E27FC236}">
                    <a16:creationId xmlns:a16="http://schemas.microsoft.com/office/drawing/2014/main" id="{343EB6A4-571E-4D62-BD7C-0E2187CB30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4917" name="WordArt 581">
                <a:extLst>
                  <a:ext uri="{FF2B5EF4-FFF2-40B4-BE49-F238E27FC236}">
                    <a16:creationId xmlns:a16="http://schemas.microsoft.com/office/drawing/2014/main" id="{4C8A9368-9300-4C61-A961-0F7107B2BB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14918" name="Group 582">
              <a:extLst>
                <a:ext uri="{FF2B5EF4-FFF2-40B4-BE49-F238E27FC236}">
                  <a16:creationId xmlns:a16="http://schemas.microsoft.com/office/drawing/2014/main" id="{F138F7F3-4839-4EE9-BB13-A5C27D227C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14919" name="WordArt 583">
                <a:extLst>
                  <a:ext uri="{FF2B5EF4-FFF2-40B4-BE49-F238E27FC236}">
                    <a16:creationId xmlns:a16="http://schemas.microsoft.com/office/drawing/2014/main" id="{6464AF36-DB72-4231-B41E-B7AF51B89D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4920" name="WordArt 584">
                <a:extLst>
                  <a:ext uri="{FF2B5EF4-FFF2-40B4-BE49-F238E27FC236}">
                    <a16:creationId xmlns:a16="http://schemas.microsoft.com/office/drawing/2014/main" id="{27950037-D3C3-41FE-9106-C087CAE9F9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14921" name="Group 585">
              <a:extLst>
                <a:ext uri="{FF2B5EF4-FFF2-40B4-BE49-F238E27FC236}">
                  <a16:creationId xmlns:a16="http://schemas.microsoft.com/office/drawing/2014/main" id="{9AE26BFE-E06B-423F-8F08-9BD2A43651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14922" name="WordArt 586">
                <a:extLst>
                  <a:ext uri="{FF2B5EF4-FFF2-40B4-BE49-F238E27FC236}">
                    <a16:creationId xmlns:a16="http://schemas.microsoft.com/office/drawing/2014/main" id="{A819DB0A-498D-4D27-9086-8632636A5C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14923" name="WordArt 587">
                <a:extLst>
                  <a:ext uri="{FF2B5EF4-FFF2-40B4-BE49-F238E27FC236}">
                    <a16:creationId xmlns:a16="http://schemas.microsoft.com/office/drawing/2014/main" id="{97C65251-CAF9-4636-B248-C4F7E19747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14924" name="Group 588">
              <a:extLst>
                <a:ext uri="{FF2B5EF4-FFF2-40B4-BE49-F238E27FC236}">
                  <a16:creationId xmlns:a16="http://schemas.microsoft.com/office/drawing/2014/main" id="{BECF46D2-E2F5-4E0E-A072-7172DA387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14925" name="WordArt 589">
                <a:extLst>
                  <a:ext uri="{FF2B5EF4-FFF2-40B4-BE49-F238E27FC236}">
                    <a16:creationId xmlns:a16="http://schemas.microsoft.com/office/drawing/2014/main" id="{142976B9-E401-4AEF-B11F-41A98389B6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4926" name="WordArt 590">
                <a:extLst>
                  <a:ext uri="{FF2B5EF4-FFF2-40B4-BE49-F238E27FC236}">
                    <a16:creationId xmlns:a16="http://schemas.microsoft.com/office/drawing/2014/main" id="{30FB2ACE-9088-4294-8871-82A186D1FE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14927" name="Group 591">
              <a:extLst>
                <a:ext uri="{FF2B5EF4-FFF2-40B4-BE49-F238E27FC236}">
                  <a16:creationId xmlns:a16="http://schemas.microsoft.com/office/drawing/2014/main" id="{D7B27E5D-C964-4C71-B464-F259B6621D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14928" name="WordArt 592">
                <a:extLst>
                  <a:ext uri="{FF2B5EF4-FFF2-40B4-BE49-F238E27FC236}">
                    <a16:creationId xmlns:a16="http://schemas.microsoft.com/office/drawing/2014/main" id="{053814F2-05B0-4799-8F29-FC9D564DAF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4929" name="WordArt 593">
                <a:extLst>
                  <a:ext uri="{FF2B5EF4-FFF2-40B4-BE49-F238E27FC236}">
                    <a16:creationId xmlns:a16="http://schemas.microsoft.com/office/drawing/2014/main" id="{E9FED77B-4D25-4925-90B6-E51A24219D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14930" name="Group 594">
              <a:extLst>
                <a:ext uri="{FF2B5EF4-FFF2-40B4-BE49-F238E27FC236}">
                  <a16:creationId xmlns:a16="http://schemas.microsoft.com/office/drawing/2014/main" id="{C2EB286B-5C3B-4B2D-9B61-914F326C86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14931" name="WordArt 595">
                <a:extLst>
                  <a:ext uri="{FF2B5EF4-FFF2-40B4-BE49-F238E27FC236}">
                    <a16:creationId xmlns:a16="http://schemas.microsoft.com/office/drawing/2014/main" id="{F895E65D-8757-4D19-9097-CA3B92ACE2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4932" name="WordArt 596">
                <a:extLst>
                  <a:ext uri="{FF2B5EF4-FFF2-40B4-BE49-F238E27FC236}">
                    <a16:creationId xmlns:a16="http://schemas.microsoft.com/office/drawing/2014/main" id="{023E71A3-85CE-40C9-A816-F5E6970383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14933" name="Group 597">
              <a:extLst>
                <a:ext uri="{FF2B5EF4-FFF2-40B4-BE49-F238E27FC236}">
                  <a16:creationId xmlns:a16="http://schemas.microsoft.com/office/drawing/2014/main" id="{BB14EE8D-75AF-4E6C-A330-0B81F19890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14934" name="WordArt 598">
                <a:extLst>
                  <a:ext uri="{FF2B5EF4-FFF2-40B4-BE49-F238E27FC236}">
                    <a16:creationId xmlns:a16="http://schemas.microsoft.com/office/drawing/2014/main" id="{FBDCF907-6246-4493-8573-86DD3A93C8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14935" name="WordArt 599">
                <a:extLst>
                  <a:ext uri="{FF2B5EF4-FFF2-40B4-BE49-F238E27FC236}">
                    <a16:creationId xmlns:a16="http://schemas.microsoft.com/office/drawing/2014/main" id="{B2D0677A-DA2A-44B0-AD9E-7116D4EFCC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14936" name="Group 600">
              <a:extLst>
                <a:ext uri="{FF2B5EF4-FFF2-40B4-BE49-F238E27FC236}">
                  <a16:creationId xmlns:a16="http://schemas.microsoft.com/office/drawing/2014/main" id="{F94FE706-C05D-47C3-8E91-1B8F88D061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14937" name="WordArt 601">
                <a:extLst>
                  <a:ext uri="{FF2B5EF4-FFF2-40B4-BE49-F238E27FC236}">
                    <a16:creationId xmlns:a16="http://schemas.microsoft.com/office/drawing/2014/main" id="{7865332D-1B61-4B58-AAD7-A12C1238BB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4938" name="WordArt 602">
                <a:extLst>
                  <a:ext uri="{FF2B5EF4-FFF2-40B4-BE49-F238E27FC236}">
                    <a16:creationId xmlns:a16="http://schemas.microsoft.com/office/drawing/2014/main" id="{867990D4-27C7-4345-A03F-BC85E740A5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14939" name="Group 603">
              <a:extLst>
                <a:ext uri="{FF2B5EF4-FFF2-40B4-BE49-F238E27FC236}">
                  <a16:creationId xmlns:a16="http://schemas.microsoft.com/office/drawing/2014/main" id="{620731DD-E023-4E28-9D4B-4F711E819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14940" name="WordArt 604">
                <a:extLst>
                  <a:ext uri="{FF2B5EF4-FFF2-40B4-BE49-F238E27FC236}">
                    <a16:creationId xmlns:a16="http://schemas.microsoft.com/office/drawing/2014/main" id="{2757B301-F26D-4774-9DFB-486CCC179A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4941" name="WordArt 605">
                <a:extLst>
                  <a:ext uri="{FF2B5EF4-FFF2-40B4-BE49-F238E27FC236}">
                    <a16:creationId xmlns:a16="http://schemas.microsoft.com/office/drawing/2014/main" id="{0E18EB78-845A-4565-9D86-8E235F780F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14942" name="Group 606">
              <a:extLst>
                <a:ext uri="{FF2B5EF4-FFF2-40B4-BE49-F238E27FC236}">
                  <a16:creationId xmlns:a16="http://schemas.microsoft.com/office/drawing/2014/main" id="{FE2B3082-EBC5-4961-98CE-1F8395D4FA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14943" name="WordArt 607">
                <a:extLst>
                  <a:ext uri="{FF2B5EF4-FFF2-40B4-BE49-F238E27FC236}">
                    <a16:creationId xmlns:a16="http://schemas.microsoft.com/office/drawing/2014/main" id="{9F01E4EB-17CC-44BD-BB64-69759C7082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4944" name="WordArt 608">
                <a:extLst>
                  <a:ext uri="{FF2B5EF4-FFF2-40B4-BE49-F238E27FC236}">
                    <a16:creationId xmlns:a16="http://schemas.microsoft.com/office/drawing/2014/main" id="{0C0FA895-1750-49B0-A59C-216F51E55C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14945" name="Group 609">
              <a:extLst>
                <a:ext uri="{FF2B5EF4-FFF2-40B4-BE49-F238E27FC236}">
                  <a16:creationId xmlns:a16="http://schemas.microsoft.com/office/drawing/2014/main" id="{782EA28F-2954-48DA-A87A-D5BDEDCC7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14946" name="WordArt 610">
                <a:extLst>
                  <a:ext uri="{FF2B5EF4-FFF2-40B4-BE49-F238E27FC236}">
                    <a16:creationId xmlns:a16="http://schemas.microsoft.com/office/drawing/2014/main" id="{38F57D05-3F27-41C7-9758-3CA18143A7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4947" name="WordArt 611">
                <a:extLst>
                  <a:ext uri="{FF2B5EF4-FFF2-40B4-BE49-F238E27FC236}">
                    <a16:creationId xmlns:a16="http://schemas.microsoft.com/office/drawing/2014/main" id="{05FE848C-D8E7-4773-A027-67A4E5AE63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14948" name="Group 612">
              <a:extLst>
                <a:ext uri="{FF2B5EF4-FFF2-40B4-BE49-F238E27FC236}">
                  <a16:creationId xmlns:a16="http://schemas.microsoft.com/office/drawing/2014/main" id="{7C5544C7-23E8-46CA-866D-9ABC49204E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14949" name="WordArt 613">
                <a:extLst>
                  <a:ext uri="{FF2B5EF4-FFF2-40B4-BE49-F238E27FC236}">
                    <a16:creationId xmlns:a16="http://schemas.microsoft.com/office/drawing/2014/main" id="{B103448C-F272-429E-BD1A-6E5387CBBC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14950" name="WordArt 614">
                <a:extLst>
                  <a:ext uri="{FF2B5EF4-FFF2-40B4-BE49-F238E27FC236}">
                    <a16:creationId xmlns:a16="http://schemas.microsoft.com/office/drawing/2014/main" id="{9620CC67-8FA4-4C1B-98BA-04E22089C1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14951" name="Group 615">
              <a:extLst>
                <a:ext uri="{FF2B5EF4-FFF2-40B4-BE49-F238E27FC236}">
                  <a16:creationId xmlns:a16="http://schemas.microsoft.com/office/drawing/2014/main" id="{31355157-8F89-46D2-8835-57D61551B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14952" name="WordArt 616">
                <a:extLst>
                  <a:ext uri="{FF2B5EF4-FFF2-40B4-BE49-F238E27FC236}">
                    <a16:creationId xmlns:a16="http://schemas.microsoft.com/office/drawing/2014/main" id="{C839CB12-1F7F-448A-AD1D-0346D9BD8B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4953" name="WordArt 617">
                <a:extLst>
                  <a:ext uri="{FF2B5EF4-FFF2-40B4-BE49-F238E27FC236}">
                    <a16:creationId xmlns:a16="http://schemas.microsoft.com/office/drawing/2014/main" id="{E84083AC-9DA3-4EA2-90D4-22568E356F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14954" name="Group 618">
              <a:extLst>
                <a:ext uri="{FF2B5EF4-FFF2-40B4-BE49-F238E27FC236}">
                  <a16:creationId xmlns:a16="http://schemas.microsoft.com/office/drawing/2014/main" id="{B05B1372-4D27-4CC9-96AC-538F5127FE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14955" name="WordArt 619">
                <a:extLst>
                  <a:ext uri="{FF2B5EF4-FFF2-40B4-BE49-F238E27FC236}">
                    <a16:creationId xmlns:a16="http://schemas.microsoft.com/office/drawing/2014/main" id="{382F66D6-4466-44BB-B58E-6C0C9C21D8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4956" name="WordArt 620">
                <a:extLst>
                  <a:ext uri="{FF2B5EF4-FFF2-40B4-BE49-F238E27FC236}">
                    <a16:creationId xmlns:a16="http://schemas.microsoft.com/office/drawing/2014/main" id="{6F977F25-475B-46D4-87CD-E1B0250DC8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14957" name="Group 621">
              <a:extLst>
                <a:ext uri="{FF2B5EF4-FFF2-40B4-BE49-F238E27FC236}">
                  <a16:creationId xmlns:a16="http://schemas.microsoft.com/office/drawing/2014/main" id="{702A69C2-96D0-4732-AEDA-CA889855A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14958" name="WordArt 622">
                <a:extLst>
                  <a:ext uri="{FF2B5EF4-FFF2-40B4-BE49-F238E27FC236}">
                    <a16:creationId xmlns:a16="http://schemas.microsoft.com/office/drawing/2014/main" id="{EB7F63AC-13AC-49DE-887F-3D64B9C9A0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4959" name="WordArt 623">
                <a:extLst>
                  <a:ext uri="{FF2B5EF4-FFF2-40B4-BE49-F238E27FC236}">
                    <a16:creationId xmlns:a16="http://schemas.microsoft.com/office/drawing/2014/main" id="{F9A868EA-8E65-4FAF-B21F-34DBC7E84E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14960" name="Group 624">
              <a:extLst>
                <a:ext uri="{FF2B5EF4-FFF2-40B4-BE49-F238E27FC236}">
                  <a16:creationId xmlns:a16="http://schemas.microsoft.com/office/drawing/2014/main" id="{A622A3E2-02F3-465E-B77F-94977FEF9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14961" name="WordArt 625">
                <a:extLst>
                  <a:ext uri="{FF2B5EF4-FFF2-40B4-BE49-F238E27FC236}">
                    <a16:creationId xmlns:a16="http://schemas.microsoft.com/office/drawing/2014/main" id="{14D8D32A-7657-47D4-B740-196C31F96A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4962" name="WordArt 626">
                <a:extLst>
                  <a:ext uri="{FF2B5EF4-FFF2-40B4-BE49-F238E27FC236}">
                    <a16:creationId xmlns:a16="http://schemas.microsoft.com/office/drawing/2014/main" id="{A65936A6-A8BA-47E0-94EF-74FA0F82C4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14963" name="Group 627">
              <a:extLst>
                <a:ext uri="{FF2B5EF4-FFF2-40B4-BE49-F238E27FC236}">
                  <a16:creationId xmlns:a16="http://schemas.microsoft.com/office/drawing/2014/main" id="{A95FA117-52E9-4AB7-A59C-70E582A45A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14964" name="WordArt 628">
                <a:extLst>
                  <a:ext uri="{FF2B5EF4-FFF2-40B4-BE49-F238E27FC236}">
                    <a16:creationId xmlns:a16="http://schemas.microsoft.com/office/drawing/2014/main" id="{BE6BFD38-796C-4C8D-BCCF-0DF9A229DD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4965" name="WordArt 629">
                <a:extLst>
                  <a:ext uri="{FF2B5EF4-FFF2-40B4-BE49-F238E27FC236}">
                    <a16:creationId xmlns:a16="http://schemas.microsoft.com/office/drawing/2014/main" id="{FA692774-09EE-4951-A503-0C3D22697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14966" name="Group 630">
              <a:extLst>
                <a:ext uri="{FF2B5EF4-FFF2-40B4-BE49-F238E27FC236}">
                  <a16:creationId xmlns:a16="http://schemas.microsoft.com/office/drawing/2014/main" id="{EB20343B-F0FF-49E2-8E0B-ABE70055EC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14967" name="WordArt 631">
                <a:extLst>
                  <a:ext uri="{FF2B5EF4-FFF2-40B4-BE49-F238E27FC236}">
                    <a16:creationId xmlns:a16="http://schemas.microsoft.com/office/drawing/2014/main" id="{E82297D3-F332-493E-928A-0777EBC9BB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4968" name="WordArt 632">
                <a:extLst>
                  <a:ext uri="{FF2B5EF4-FFF2-40B4-BE49-F238E27FC236}">
                    <a16:creationId xmlns:a16="http://schemas.microsoft.com/office/drawing/2014/main" id="{BE7686F2-8626-4A49-896F-675A5A2184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14969" name="Group 633">
              <a:extLst>
                <a:ext uri="{FF2B5EF4-FFF2-40B4-BE49-F238E27FC236}">
                  <a16:creationId xmlns:a16="http://schemas.microsoft.com/office/drawing/2014/main" id="{59B514D0-0BE7-4F5E-8E2C-0D0D0F477B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14970" name="WordArt 634">
                <a:extLst>
                  <a:ext uri="{FF2B5EF4-FFF2-40B4-BE49-F238E27FC236}">
                    <a16:creationId xmlns:a16="http://schemas.microsoft.com/office/drawing/2014/main" id="{6E88805E-7858-4074-97D8-7AD4FE747E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14971" name="WordArt 635">
                <a:extLst>
                  <a:ext uri="{FF2B5EF4-FFF2-40B4-BE49-F238E27FC236}">
                    <a16:creationId xmlns:a16="http://schemas.microsoft.com/office/drawing/2014/main" id="{BCE8E18C-7C1F-495D-A40F-48D00DD082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14972" name="Group 636">
              <a:extLst>
                <a:ext uri="{FF2B5EF4-FFF2-40B4-BE49-F238E27FC236}">
                  <a16:creationId xmlns:a16="http://schemas.microsoft.com/office/drawing/2014/main" id="{1F03DED6-E5FA-4347-980E-389855D88D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14973" name="WordArt 637">
                <a:extLst>
                  <a:ext uri="{FF2B5EF4-FFF2-40B4-BE49-F238E27FC236}">
                    <a16:creationId xmlns:a16="http://schemas.microsoft.com/office/drawing/2014/main" id="{107224A4-1F98-43A0-B307-FA111EB716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4974" name="WordArt 638">
                <a:extLst>
                  <a:ext uri="{FF2B5EF4-FFF2-40B4-BE49-F238E27FC236}">
                    <a16:creationId xmlns:a16="http://schemas.microsoft.com/office/drawing/2014/main" id="{D9AF96FA-3D71-4A24-93D5-3555EC3A5D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14975" name="Group 639">
              <a:extLst>
                <a:ext uri="{FF2B5EF4-FFF2-40B4-BE49-F238E27FC236}">
                  <a16:creationId xmlns:a16="http://schemas.microsoft.com/office/drawing/2014/main" id="{DC4785D5-C751-40D6-8042-90BE5A08EF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14976" name="WordArt 640">
                <a:extLst>
                  <a:ext uri="{FF2B5EF4-FFF2-40B4-BE49-F238E27FC236}">
                    <a16:creationId xmlns:a16="http://schemas.microsoft.com/office/drawing/2014/main" id="{E0C80649-E16D-4250-8C3C-8480C871A1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4977" name="WordArt 641">
                <a:extLst>
                  <a:ext uri="{FF2B5EF4-FFF2-40B4-BE49-F238E27FC236}">
                    <a16:creationId xmlns:a16="http://schemas.microsoft.com/office/drawing/2014/main" id="{4C077076-28A7-48A5-8BAE-B4A2A4C79B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14978" name="Group 642">
              <a:extLst>
                <a:ext uri="{FF2B5EF4-FFF2-40B4-BE49-F238E27FC236}">
                  <a16:creationId xmlns:a16="http://schemas.microsoft.com/office/drawing/2014/main" id="{0E162E51-CC86-4E5D-88D6-93AAE67EA9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14979" name="WordArt 643">
                <a:extLst>
                  <a:ext uri="{FF2B5EF4-FFF2-40B4-BE49-F238E27FC236}">
                    <a16:creationId xmlns:a16="http://schemas.microsoft.com/office/drawing/2014/main" id="{CEAED54E-DE54-401D-A26C-14F8D56DBD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4980" name="WordArt 644">
                <a:extLst>
                  <a:ext uri="{FF2B5EF4-FFF2-40B4-BE49-F238E27FC236}">
                    <a16:creationId xmlns:a16="http://schemas.microsoft.com/office/drawing/2014/main" id="{3FF44C2E-B620-428C-8CBF-51E7744B39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14981" name="Group 645">
              <a:extLst>
                <a:ext uri="{FF2B5EF4-FFF2-40B4-BE49-F238E27FC236}">
                  <a16:creationId xmlns:a16="http://schemas.microsoft.com/office/drawing/2014/main" id="{5C236E77-449A-44C8-94A9-DD7370299A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14982" name="WordArt 646">
                <a:extLst>
                  <a:ext uri="{FF2B5EF4-FFF2-40B4-BE49-F238E27FC236}">
                    <a16:creationId xmlns:a16="http://schemas.microsoft.com/office/drawing/2014/main" id="{0401D6E4-2479-4FB2-A249-99538E4C06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14983" name="WordArt 647">
                <a:extLst>
                  <a:ext uri="{FF2B5EF4-FFF2-40B4-BE49-F238E27FC236}">
                    <a16:creationId xmlns:a16="http://schemas.microsoft.com/office/drawing/2014/main" id="{D1AA8E28-D94D-411E-8A18-C97BD6A9AC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14984" name="Group 648">
              <a:extLst>
                <a:ext uri="{FF2B5EF4-FFF2-40B4-BE49-F238E27FC236}">
                  <a16:creationId xmlns:a16="http://schemas.microsoft.com/office/drawing/2014/main" id="{6B53DBFD-9115-4A68-A6B2-1E6E79513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14985" name="WordArt 649">
                <a:extLst>
                  <a:ext uri="{FF2B5EF4-FFF2-40B4-BE49-F238E27FC236}">
                    <a16:creationId xmlns:a16="http://schemas.microsoft.com/office/drawing/2014/main" id="{6EEC4330-8CE7-4484-8893-127FD7474D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14986" name="WordArt 650">
                <a:extLst>
                  <a:ext uri="{FF2B5EF4-FFF2-40B4-BE49-F238E27FC236}">
                    <a16:creationId xmlns:a16="http://schemas.microsoft.com/office/drawing/2014/main" id="{25621410-C394-400B-B107-25C8C0120F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14987" name="Group 651">
              <a:extLst>
                <a:ext uri="{FF2B5EF4-FFF2-40B4-BE49-F238E27FC236}">
                  <a16:creationId xmlns:a16="http://schemas.microsoft.com/office/drawing/2014/main" id="{0B260FA0-FF43-4538-9971-A087A994E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14988" name="WordArt 652">
                <a:extLst>
                  <a:ext uri="{FF2B5EF4-FFF2-40B4-BE49-F238E27FC236}">
                    <a16:creationId xmlns:a16="http://schemas.microsoft.com/office/drawing/2014/main" id="{6096E5F5-F886-423C-B890-37509A606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14989" name="WordArt 653">
                <a:extLst>
                  <a:ext uri="{FF2B5EF4-FFF2-40B4-BE49-F238E27FC236}">
                    <a16:creationId xmlns:a16="http://schemas.microsoft.com/office/drawing/2014/main" id="{3688734F-A9BC-4149-AFFD-AC457B1824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14990" name="Group 654">
              <a:extLst>
                <a:ext uri="{FF2B5EF4-FFF2-40B4-BE49-F238E27FC236}">
                  <a16:creationId xmlns:a16="http://schemas.microsoft.com/office/drawing/2014/main" id="{EF177A1A-C7F9-4482-8AAB-25B45A3AB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14991" name="WordArt 655">
                <a:extLst>
                  <a:ext uri="{FF2B5EF4-FFF2-40B4-BE49-F238E27FC236}">
                    <a16:creationId xmlns:a16="http://schemas.microsoft.com/office/drawing/2014/main" id="{F4F930C3-407C-412D-A7A3-22D26A597C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14992" name="WordArt 656">
                <a:extLst>
                  <a:ext uri="{FF2B5EF4-FFF2-40B4-BE49-F238E27FC236}">
                    <a16:creationId xmlns:a16="http://schemas.microsoft.com/office/drawing/2014/main" id="{2CD58AD4-015E-40F4-A6A4-613AE359F2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14993" name="Group 657">
              <a:extLst>
                <a:ext uri="{FF2B5EF4-FFF2-40B4-BE49-F238E27FC236}">
                  <a16:creationId xmlns:a16="http://schemas.microsoft.com/office/drawing/2014/main" id="{76B4D5EF-92B3-4C70-891E-7FEBDD8F5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14994" name="WordArt 658">
                <a:extLst>
                  <a:ext uri="{FF2B5EF4-FFF2-40B4-BE49-F238E27FC236}">
                    <a16:creationId xmlns:a16="http://schemas.microsoft.com/office/drawing/2014/main" id="{208902AF-680A-4E5D-A71E-454B8E5873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14995" name="WordArt 659">
                <a:extLst>
                  <a:ext uri="{FF2B5EF4-FFF2-40B4-BE49-F238E27FC236}">
                    <a16:creationId xmlns:a16="http://schemas.microsoft.com/office/drawing/2014/main" id="{0499B6F6-4B49-4ADE-AC00-E705C32B92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14996" name="Group 660">
              <a:extLst>
                <a:ext uri="{FF2B5EF4-FFF2-40B4-BE49-F238E27FC236}">
                  <a16:creationId xmlns:a16="http://schemas.microsoft.com/office/drawing/2014/main" id="{53FC2500-0046-4DB9-882C-CECF7459C6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14997" name="WordArt 661">
                <a:extLst>
                  <a:ext uri="{FF2B5EF4-FFF2-40B4-BE49-F238E27FC236}">
                    <a16:creationId xmlns:a16="http://schemas.microsoft.com/office/drawing/2014/main" id="{671C76CD-C9F5-4476-B6B9-35803882F2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14998" name="WordArt 662">
                <a:extLst>
                  <a:ext uri="{FF2B5EF4-FFF2-40B4-BE49-F238E27FC236}">
                    <a16:creationId xmlns:a16="http://schemas.microsoft.com/office/drawing/2014/main" id="{B2BD2485-F53A-4241-B8E1-1494E4326E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14999" name="Group 663">
              <a:extLst>
                <a:ext uri="{FF2B5EF4-FFF2-40B4-BE49-F238E27FC236}">
                  <a16:creationId xmlns:a16="http://schemas.microsoft.com/office/drawing/2014/main" id="{3D9E1071-BFB7-4E4B-A38C-DE3820108A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15000" name="WordArt 664">
                <a:extLst>
                  <a:ext uri="{FF2B5EF4-FFF2-40B4-BE49-F238E27FC236}">
                    <a16:creationId xmlns:a16="http://schemas.microsoft.com/office/drawing/2014/main" id="{7CBB694E-FB66-49F2-8918-7D202199B5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5001" name="WordArt 665">
                <a:extLst>
                  <a:ext uri="{FF2B5EF4-FFF2-40B4-BE49-F238E27FC236}">
                    <a16:creationId xmlns:a16="http://schemas.microsoft.com/office/drawing/2014/main" id="{1FF046DF-FFB8-488E-BF22-23DF38B44E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5002" name="Group 666">
              <a:extLst>
                <a:ext uri="{FF2B5EF4-FFF2-40B4-BE49-F238E27FC236}">
                  <a16:creationId xmlns:a16="http://schemas.microsoft.com/office/drawing/2014/main" id="{39517A15-D7E8-4128-94B5-D64C743B12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15003" name="WordArt 667">
                <a:extLst>
                  <a:ext uri="{FF2B5EF4-FFF2-40B4-BE49-F238E27FC236}">
                    <a16:creationId xmlns:a16="http://schemas.microsoft.com/office/drawing/2014/main" id="{D9E7B3DC-4213-40DF-B940-93F9F91EE1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15004" name="WordArt 668">
                <a:extLst>
                  <a:ext uri="{FF2B5EF4-FFF2-40B4-BE49-F238E27FC236}">
                    <a16:creationId xmlns:a16="http://schemas.microsoft.com/office/drawing/2014/main" id="{8D08F898-C181-4F92-A312-AF967E51DF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15005" name="Group 669">
              <a:extLst>
                <a:ext uri="{FF2B5EF4-FFF2-40B4-BE49-F238E27FC236}">
                  <a16:creationId xmlns:a16="http://schemas.microsoft.com/office/drawing/2014/main" id="{2B351233-B015-4296-8DEF-C8AC0A796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15006" name="WordArt 670">
                <a:extLst>
                  <a:ext uri="{FF2B5EF4-FFF2-40B4-BE49-F238E27FC236}">
                    <a16:creationId xmlns:a16="http://schemas.microsoft.com/office/drawing/2014/main" id="{3E518D23-80D6-41CD-8D86-688B153816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5007" name="WordArt 671">
                <a:extLst>
                  <a:ext uri="{FF2B5EF4-FFF2-40B4-BE49-F238E27FC236}">
                    <a16:creationId xmlns:a16="http://schemas.microsoft.com/office/drawing/2014/main" id="{2135CA70-D65B-4E1A-89E3-51CA1F7EE3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5008" name="Group 672">
              <a:extLst>
                <a:ext uri="{FF2B5EF4-FFF2-40B4-BE49-F238E27FC236}">
                  <a16:creationId xmlns:a16="http://schemas.microsoft.com/office/drawing/2014/main" id="{32D48FA7-C7C8-4767-8D7A-437B53DF5F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15009" name="WordArt 673">
                <a:extLst>
                  <a:ext uri="{FF2B5EF4-FFF2-40B4-BE49-F238E27FC236}">
                    <a16:creationId xmlns:a16="http://schemas.microsoft.com/office/drawing/2014/main" id="{8B31FDAF-A019-4E08-AF4C-64B4163EDD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5010" name="WordArt 674">
                <a:extLst>
                  <a:ext uri="{FF2B5EF4-FFF2-40B4-BE49-F238E27FC236}">
                    <a16:creationId xmlns:a16="http://schemas.microsoft.com/office/drawing/2014/main" id="{B7F7B19A-B503-48C3-BABF-3451652347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5011" name="Group 675">
              <a:extLst>
                <a:ext uri="{FF2B5EF4-FFF2-40B4-BE49-F238E27FC236}">
                  <a16:creationId xmlns:a16="http://schemas.microsoft.com/office/drawing/2014/main" id="{78F8248F-933C-46C3-B77F-EFD88160D4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15012" name="WordArt 676">
                <a:extLst>
                  <a:ext uri="{FF2B5EF4-FFF2-40B4-BE49-F238E27FC236}">
                    <a16:creationId xmlns:a16="http://schemas.microsoft.com/office/drawing/2014/main" id="{2555B1C6-9102-4354-9F8E-21052BC43B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15013" name="WordArt 677">
                <a:extLst>
                  <a:ext uri="{FF2B5EF4-FFF2-40B4-BE49-F238E27FC236}">
                    <a16:creationId xmlns:a16="http://schemas.microsoft.com/office/drawing/2014/main" id="{C5F07387-B86C-4A81-A45D-107F1A0E89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15014" name="Group 678">
              <a:extLst>
                <a:ext uri="{FF2B5EF4-FFF2-40B4-BE49-F238E27FC236}">
                  <a16:creationId xmlns:a16="http://schemas.microsoft.com/office/drawing/2014/main" id="{42380774-34CA-42E8-99F4-ACC8C5642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15015" name="WordArt 679">
                <a:extLst>
                  <a:ext uri="{FF2B5EF4-FFF2-40B4-BE49-F238E27FC236}">
                    <a16:creationId xmlns:a16="http://schemas.microsoft.com/office/drawing/2014/main" id="{7E73C7BF-FA57-4954-92BD-D62F2B799C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5016" name="WordArt 680">
                <a:extLst>
                  <a:ext uri="{FF2B5EF4-FFF2-40B4-BE49-F238E27FC236}">
                    <a16:creationId xmlns:a16="http://schemas.microsoft.com/office/drawing/2014/main" id="{B8B00E3F-0332-42D6-B8A3-CEDD929347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72" name="Group 1008">
            <a:extLst>
              <a:ext uri="{FF2B5EF4-FFF2-40B4-BE49-F238E27FC236}">
                <a16:creationId xmlns:a16="http://schemas.microsoft.com/office/drawing/2014/main" id="{9C45866D-282B-4A84-B8E0-BC4E30841688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790825" cy="2249487"/>
            <a:chOff x="5166" y="4385"/>
            <a:chExt cx="1758" cy="1417"/>
          </a:xfrm>
        </p:grpSpPr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54BD30A9-1B84-4D94-8618-486503EA3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4952"/>
              <a:ext cx="227" cy="397"/>
            </a:xfrm>
            <a:custGeom>
              <a:avLst/>
              <a:gdLst>
                <a:gd name="T0" fmla="*/ 227 w 227"/>
                <a:gd name="T1" fmla="*/ 397 h 397"/>
                <a:gd name="T2" fmla="*/ 227 w 227"/>
                <a:gd name="T3" fmla="*/ 283 h 397"/>
                <a:gd name="T4" fmla="*/ 170 w 227"/>
                <a:gd name="T5" fmla="*/ 283 h 397"/>
                <a:gd name="T6" fmla="*/ 170 w 227"/>
                <a:gd name="T7" fmla="*/ 113 h 397"/>
                <a:gd name="T8" fmla="*/ 113 w 227"/>
                <a:gd name="T9" fmla="*/ 113 h 397"/>
                <a:gd name="T10" fmla="*/ 113 w 227"/>
                <a:gd name="T11" fmla="*/ 57 h 397"/>
                <a:gd name="T12" fmla="*/ 57 w 227"/>
                <a:gd name="T13" fmla="*/ 57 h 397"/>
                <a:gd name="T14" fmla="*/ 57 w 227"/>
                <a:gd name="T15" fmla="*/ 0 h 397"/>
                <a:gd name="T16" fmla="*/ 0 w 227"/>
                <a:gd name="T17" fmla="*/ 0 h 397"/>
                <a:gd name="T18" fmla="*/ 0 w 227"/>
                <a:gd name="T19" fmla="*/ 113 h 397"/>
                <a:gd name="T20" fmla="*/ 57 w 227"/>
                <a:gd name="T21" fmla="*/ 113 h 397"/>
                <a:gd name="T22" fmla="*/ 57 w 227"/>
                <a:gd name="T23" fmla="*/ 397 h 397"/>
                <a:gd name="T24" fmla="*/ 227 w 227"/>
                <a:gd name="T2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97">
                  <a:moveTo>
                    <a:pt x="227" y="397"/>
                  </a:move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97"/>
                  </a:lnTo>
                  <a:lnTo>
                    <a:pt x="227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F12730FD-389A-4386-8CCE-D0314A446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009"/>
              <a:ext cx="170" cy="340"/>
            </a:xfrm>
            <a:custGeom>
              <a:avLst/>
              <a:gdLst>
                <a:gd name="T0" fmla="*/ 170 w 170"/>
                <a:gd name="T1" fmla="*/ 340 h 340"/>
                <a:gd name="T2" fmla="*/ 0 w 170"/>
                <a:gd name="T3" fmla="*/ 340 h 340"/>
                <a:gd name="T4" fmla="*/ 0 w 170"/>
                <a:gd name="T5" fmla="*/ 113 h 340"/>
                <a:gd name="T6" fmla="*/ 56 w 170"/>
                <a:gd name="T7" fmla="*/ 113 h 340"/>
                <a:gd name="T8" fmla="*/ 56 w 170"/>
                <a:gd name="T9" fmla="*/ 0 h 340"/>
                <a:gd name="T10" fmla="*/ 113 w 170"/>
                <a:gd name="T11" fmla="*/ 0 h 340"/>
                <a:gd name="T12" fmla="*/ 113 w 170"/>
                <a:gd name="T13" fmla="*/ 56 h 340"/>
                <a:gd name="T14" fmla="*/ 170 w 170"/>
                <a:gd name="T15" fmla="*/ 56 h 340"/>
                <a:gd name="T16" fmla="*/ 170 w 17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40">
                  <a:moveTo>
                    <a:pt x="170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8E26EE1E-052E-4A77-B941-CF40A7577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5405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BBEA8C52-A6B4-4D56-86E4-F8BBA1717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689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0 w 114"/>
                <a:gd name="T5" fmla="*/ 57 h 57"/>
                <a:gd name="T6" fmla="*/ 114 w 114"/>
                <a:gd name="T7" fmla="*/ 57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4FD1A0E6-9BCD-44CB-9A37-CB1CD988D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462"/>
              <a:ext cx="171" cy="170"/>
            </a:xfrm>
            <a:custGeom>
              <a:avLst/>
              <a:gdLst>
                <a:gd name="T0" fmla="*/ 57 w 171"/>
                <a:gd name="T1" fmla="*/ 0 h 170"/>
                <a:gd name="T2" fmla="*/ 0 w 171"/>
                <a:gd name="T3" fmla="*/ 0 h 170"/>
                <a:gd name="T4" fmla="*/ 0 w 171"/>
                <a:gd name="T5" fmla="*/ 170 h 170"/>
                <a:gd name="T6" fmla="*/ 171 w 171"/>
                <a:gd name="T7" fmla="*/ 170 h 170"/>
                <a:gd name="T8" fmla="*/ 171 w 171"/>
                <a:gd name="T9" fmla="*/ 114 h 170"/>
                <a:gd name="T10" fmla="*/ 114 w 171"/>
                <a:gd name="T11" fmla="*/ 114 h 170"/>
                <a:gd name="T12" fmla="*/ 114 w 171"/>
                <a:gd name="T13" fmla="*/ 57 h 170"/>
                <a:gd name="T14" fmla="*/ 57 w 171"/>
                <a:gd name="T15" fmla="*/ 57 h 170"/>
                <a:gd name="T16" fmla="*/ 57 w 17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70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CA478C78-4DC7-4898-AD5F-E34DB00D6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5009"/>
              <a:ext cx="283" cy="396"/>
            </a:xfrm>
            <a:custGeom>
              <a:avLst/>
              <a:gdLst>
                <a:gd name="T0" fmla="*/ 227 w 283"/>
                <a:gd name="T1" fmla="*/ 340 h 396"/>
                <a:gd name="T2" fmla="*/ 170 w 283"/>
                <a:gd name="T3" fmla="*/ 340 h 396"/>
                <a:gd name="T4" fmla="*/ 170 w 283"/>
                <a:gd name="T5" fmla="*/ 396 h 396"/>
                <a:gd name="T6" fmla="*/ 113 w 283"/>
                <a:gd name="T7" fmla="*/ 396 h 396"/>
                <a:gd name="T8" fmla="*/ 113 w 283"/>
                <a:gd name="T9" fmla="*/ 340 h 396"/>
                <a:gd name="T10" fmla="*/ 56 w 283"/>
                <a:gd name="T11" fmla="*/ 340 h 396"/>
                <a:gd name="T12" fmla="*/ 56 w 283"/>
                <a:gd name="T13" fmla="*/ 283 h 396"/>
                <a:gd name="T14" fmla="*/ 0 w 283"/>
                <a:gd name="T15" fmla="*/ 283 h 396"/>
                <a:gd name="T16" fmla="*/ 0 w 283"/>
                <a:gd name="T17" fmla="*/ 56 h 396"/>
                <a:gd name="T18" fmla="*/ 170 w 283"/>
                <a:gd name="T19" fmla="*/ 56 h 396"/>
                <a:gd name="T20" fmla="*/ 170 w 283"/>
                <a:gd name="T21" fmla="*/ 0 h 396"/>
                <a:gd name="T22" fmla="*/ 283 w 283"/>
                <a:gd name="T23" fmla="*/ 0 h 396"/>
                <a:gd name="T24" fmla="*/ 283 w 283"/>
                <a:gd name="T25" fmla="*/ 113 h 396"/>
                <a:gd name="T26" fmla="*/ 227 w 283"/>
                <a:gd name="T27" fmla="*/ 113 h 396"/>
                <a:gd name="T28" fmla="*/ 227 w 283"/>
                <a:gd name="T29" fmla="*/ 34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96">
                  <a:moveTo>
                    <a:pt x="227" y="340"/>
                  </a:moveTo>
                  <a:lnTo>
                    <a:pt x="170" y="340"/>
                  </a:lnTo>
                  <a:lnTo>
                    <a:pt x="17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B7361DD4-4D28-4B2C-B88B-4F2E1876D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5235"/>
              <a:ext cx="227" cy="284"/>
            </a:xfrm>
            <a:custGeom>
              <a:avLst/>
              <a:gdLst>
                <a:gd name="T0" fmla="*/ 114 w 227"/>
                <a:gd name="T1" fmla="*/ 0 h 284"/>
                <a:gd name="T2" fmla="*/ 57 w 227"/>
                <a:gd name="T3" fmla="*/ 0 h 284"/>
                <a:gd name="T4" fmla="*/ 57 w 227"/>
                <a:gd name="T5" fmla="*/ 57 h 284"/>
                <a:gd name="T6" fmla="*/ 0 w 227"/>
                <a:gd name="T7" fmla="*/ 57 h 284"/>
                <a:gd name="T8" fmla="*/ 0 w 227"/>
                <a:gd name="T9" fmla="*/ 284 h 284"/>
                <a:gd name="T10" fmla="*/ 57 w 227"/>
                <a:gd name="T11" fmla="*/ 284 h 284"/>
                <a:gd name="T12" fmla="*/ 57 w 227"/>
                <a:gd name="T13" fmla="*/ 227 h 284"/>
                <a:gd name="T14" fmla="*/ 170 w 227"/>
                <a:gd name="T15" fmla="*/ 227 h 284"/>
                <a:gd name="T16" fmla="*/ 170 w 227"/>
                <a:gd name="T17" fmla="*/ 170 h 284"/>
                <a:gd name="T18" fmla="*/ 227 w 227"/>
                <a:gd name="T19" fmla="*/ 170 h 284"/>
                <a:gd name="T20" fmla="*/ 227 w 227"/>
                <a:gd name="T21" fmla="*/ 114 h 284"/>
                <a:gd name="T22" fmla="*/ 170 w 227"/>
                <a:gd name="T23" fmla="*/ 114 h 284"/>
                <a:gd name="T24" fmla="*/ 170 w 227"/>
                <a:gd name="T25" fmla="*/ 57 h 284"/>
                <a:gd name="T26" fmla="*/ 114 w 227"/>
                <a:gd name="T27" fmla="*/ 57 h 284"/>
                <a:gd name="T28" fmla="*/ 114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D40C487D-93E1-4BE3-AA9E-902E139CF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5349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0 h 340"/>
                <a:gd name="T4" fmla="*/ 0 w 170"/>
                <a:gd name="T5" fmla="*/ 113 h 340"/>
                <a:gd name="T6" fmla="*/ 57 w 170"/>
                <a:gd name="T7" fmla="*/ 113 h 340"/>
                <a:gd name="T8" fmla="*/ 57 w 170"/>
                <a:gd name="T9" fmla="*/ 340 h 340"/>
                <a:gd name="T10" fmla="*/ 113 w 170"/>
                <a:gd name="T11" fmla="*/ 340 h 340"/>
                <a:gd name="T12" fmla="*/ 113 w 170"/>
                <a:gd name="T13" fmla="*/ 283 h 340"/>
                <a:gd name="T14" fmla="*/ 170 w 170"/>
                <a:gd name="T15" fmla="*/ 283 h 340"/>
                <a:gd name="T16" fmla="*/ 170 w 170"/>
                <a:gd name="T17" fmla="*/ 170 h 340"/>
                <a:gd name="T18" fmla="*/ 113 w 170"/>
                <a:gd name="T19" fmla="*/ 170 h 340"/>
                <a:gd name="T20" fmla="*/ 113 w 17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70ABA948-21AA-45C8-8481-C403922E0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5405"/>
              <a:ext cx="170" cy="284"/>
            </a:xfrm>
            <a:custGeom>
              <a:avLst/>
              <a:gdLst>
                <a:gd name="T0" fmla="*/ 113 w 170"/>
                <a:gd name="T1" fmla="*/ 0 h 284"/>
                <a:gd name="T2" fmla="*/ 0 w 170"/>
                <a:gd name="T3" fmla="*/ 0 h 284"/>
                <a:gd name="T4" fmla="*/ 0 w 170"/>
                <a:gd name="T5" fmla="*/ 57 h 284"/>
                <a:gd name="T6" fmla="*/ 56 w 170"/>
                <a:gd name="T7" fmla="*/ 57 h 284"/>
                <a:gd name="T8" fmla="*/ 56 w 170"/>
                <a:gd name="T9" fmla="*/ 227 h 284"/>
                <a:gd name="T10" fmla="*/ 113 w 170"/>
                <a:gd name="T11" fmla="*/ 227 h 284"/>
                <a:gd name="T12" fmla="*/ 113 w 170"/>
                <a:gd name="T13" fmla="*/ 284 h 284"/>
                <a:gd name="T14" fmla="*/ 170 w 170"/>
                <a:gd name="T15" fmla="*/ 284 h 284"/>
                <a:gd name="T16" fmla="*/ 170 w 170"/>
                <a:gd name="T17" fmla="*/ 57 h 284"/>
                <a:gd name="T18" fmla="*/ 113 w 170"/>
                <a:gd name="T19" fmla="*/ 57 h 284"/>
                <a:gd name="T20" fmla="*/ 113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11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9A94BEC3-21B7-4FA9-8B4A-D66FCA248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292"/>
              <a:ext cx="340" cy="454"/>
            </a:xfrm>
            <a:custGeom>
              <a:avLst/>
              <a:gdLst>
                <a:gd name="T0" fmla="*/ 283 w 340"/>
                <a:gd name="T1" fmla="*/ 170 h 454"/>
                <a:gd name="T2" fmla="*/ 283 w 340"/>
                <a:gd name="T3" fmla="*/ 340 h 454"/>
                <a:gd name="T4" fmla="*/ 340 w 340"/>
                <a:gd name="T5" fmla="*/ 340 h 454"/>
                <a:gd name="T6" fmla="*/ 340 w 340"/>
                <a:gd name="T7" fmla="*/ 397 h 454"/>
                <a:gd name="T8" fmla="*/ 170 w 340"/>
                <a:gd name="T9" fmla="*/ 397 h 454"/>
                <a:gd name="T10" fmla="*/ 170 w 340"/>
                <a:gd name="T11" fmla="*/ 454 h 454"/>
                <a:gd name="T12" fmla="*/ 113 w 340"/>
                <a:gd name="T13" fmla="*/ 454 h 454"/>
                <a:gd name="T14" fmla="*/ 113 w 340"/>
                <a:gd name="T15" fmla="*/ 284 h 454"/>
                <a:gd name="T16" fmla="*/ 56 w 340"/>
                <a:gd name="T17" fmla="*/ 284 h 454"/>
                <a:gd name="T18" fmla="*/ 56 w 340"/>
                <a:gd name="T19" fmla="*/ 227 h 454"/>
                <a:gd name="T20" fmla="*/ 0 w 340"/>
                <a:gd name="T21" fmla="*/ 227 h 454"/>
                <a:gd name="T22" fmla="*/ 0 w 340"/>
                <a:gd name="T23" fmla="*/ 170 h 454"/>
                <a:gd name="T24" fmla="*/ 56 w 340"/>
                <a:gd name="T25" fmla="*/ 170 h 454"/>
                <a:gd name="T26" fmla="*/ 56 w 340"/>
                <a:gd name="T27" fmla="*/ 57 h 454"/>
                <a:gd name="T28" fmla="*/ 113 w 340"/>
                <a:gd name="T29" fmla="*/ 57 h 454"/>
                <a:gd name="T30" fmla="*/ 113 w 340"/>
                <a:gd name="T31" fmla="*/ 0 h 454"/>
                <a:gd name="T32" fmla="*/ 170 w 340"/>
                <a:gd name="T33" fmla="*/ 0 h 454"/>
                <a:gd name="T34" fmla="*/ 170 w 340"/>
                <a:gd name="T35" fmla="*/ 57 h 454"/>
                <a:gd name="T36" fmla="*/ 227 w 340"/>
                <a:gd name="T37" fmla="*/ 57 h 454"/>
                <a:gd name="T38" fmla="*/ 227 w 340"/>
                <a:gd name="T39" fmla="*/ 170 h 454"/>
                <a:gd name="T40" fmla="*/ 283 w 340"/>
                <a:gd name="T41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283" y="170"/>
                  </a:moveTo>
                  <a:lnTo>
                    <a:pt x="283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283" y="17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F346A462-ABBD-449A-A17C-A1611B77E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519"/>
              <a:ext cx="283" cy="283"/>
            </a:xfrm>
            <a:custGeom>
              <a:avLst/>
              <a:gdLst>
                <a:gd name="T0" fmla="*/ 283 w 283"/>
                <a:gd name="T1" fmla="*/ 227 h 283"/>
                <a:gd name="T2" fmla="*/ 170 w 283"/>
                <a:gd name="T3" fmla="*/ 227 h 283"/>
                <a:gd name="T4" fmla="*/ 170 w 283"/>
                <a:gd name="T5" fmla="*/ 283 h 283"/>
                <a:gd name="T6" fmla="*/ 56 w 283"/>
                <a:gd name="T7" fmla="*/ 283 h 283"/>
                <a:gd name="T8" fmla="*/ 56 w 283"/>
                <a:gd name="T9" fmla="*/ 227 h 283"/>
                <a:gd name="T10" fmla="*/ 0 w 283"/>
                <a:gd name="T11" fmla="*/ 227 h 283"/>
                <a:gd name="T12" fmla="*/ 0 w 283"/>
                <a:gd name="T13" fmla="*/ 57 h 283"/>
                <a:gd name="T14" fmla="*/ 56 w 283"/>
                <a:gd name="T15" fmla="*/ 57 h 283"/>
                <a:gd name="T16" fmla="*/ 56 w 283"/>
                <a:gd name="T17" fmla="*/ 0 h 283"/>
                <a:gd name="T18" fmla="*/ 226 w 283"/>
                <a:gd name="T19" fmla="*/ 0 h 283"/>
                <a:gd name="T20" fmla="*/ 226 w 283"/>
                <a:gd name="T21" fmla="*/ 57 h 283"/>
                <a:gd name="T22" fmla="*/ 283 w 283"/>
                <a:gd name="T23" fmla="*/ 57 h 283"/>
                <a:gd name="T24" fmla="*/ 283 w 283"/>
                <a:gd name="T25" fmla="*/ 2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3" y="227"/>
                  </a:moveTo>
                  <a:lnTo>
                    <a:pt x="170" y="227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BBE53D48-1E2E-49D6-BD86-B3DD82CDC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009"/>
              <a:ext cx="737" cy="567"/>
            </a:xfrm>
            <a:custGeom>
              <a:avLst/>
              <a:gdLst>
                <a:gd name="T0" fmla="*/ 227 w 737"/>
                <a:gd name="T1" fmla="*/ 56 h 567"/>
                <a:gd name="T2" fmla="*/ 227 w 737"/>
                <a:gd name="T3" fmla="*/ 170 h 567"/>
                <a:gd name="T4" fmla="*/ 113 w 737"/>
                <a:gd name="T5" fmla="*/ 170 h 567"/>
                <a:gd name="T6" fmla="*/ 113 w 737"/>
                <a:gd name="T7" fmla="*/ 226 h 567"/>
                <a:gd name="T8" fmla="*/ 0 w 737"/>
                <a:gd name="T9" fmla="*/ 226 h 567"/>
                <a:gd name="T10" fmla="*/ 0 w 737"/>
                <a:gd name="T11" fmla="*/ 340 h 567"/>
                <a:gd name="T12" fmla="*/ 113 w 737"/>
                <a:gd name="T13" fmla="*/ 340 h 567"/>
                <a:gd name="T14" fmla="*/ 113 w 737"/>
                <a:gd name="T15" fmla="*/ 283 h 567"/>
                <a:gd name="T16" fmla="*/ 227 w 737"/>
                <a:gd name="T17" fmla="*/ 283 h 567"/>
                <a:gd name="T18" fmla="*/ 227 w 737"/>
                <a:gd name="T19" fmla="*/ 567 h 567"/>
                <a:gd name="T20" fmla="*/ 510 w 737"/>
                <a:gd name="T21" fmla="*/ 567 h 567"/>
                <a:gd name="T22" fmla="*/ 510 w 737"/>
                <a:gd name="T23" fmla="*/ 510 h 567"/>
                <a:gd name="T24" fmla="*/ 624 w 737"/>
                <a:gd name="T25" fmla="*/ 510 h 567"/>
                <a:gd name="T26" fmla="*/ 624 w 737"/>
                <a:gd name="T27" fmla="*/ 453 h 567"/>
                <a:gd name="T28" fmla="*/ 680 w 737"/>
                <a:gd name="T29" fmla="*/ 453 h 567"/>
                <a:gd name="T30" fmla="*/ 680 w 737"/>
                <a:gd name="T31" fmla="*/ 340 h 567"/>
                <a:gd name="T32" fmla="*/ 737 w 737"/>
                <a:gd name="T33" fmla="*/ 340 h 567"/>
                <a:gd name="T34" fmla="*/ 737 w 737"/>
                <a:gd name="T35" fmla="*/ 56 h 567"/>
                <a:gd name="T36" fmla="*/ 624 w 737"/>
                <a:gd name="T37" fmla="*/ 56 h 567"/>
                <a:gd name="T38" fmla="*/ 624 w 737"/>
                <a:gd name="T39" fmla="*/ 0 h 567"/>
                <a:gd name="T40" fmla="*/ 227 w 737"/>
                <a:gd name="T41" fmla="*/ 0 h 567"/>
                <a:gd name="T42" fmla="*/ 227 w 737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567">
                  <a:moveTo>
                    <a:pt x="227" y="56"/>
                  </a:moveTo>
                  <a:lnTo>
                    <a:pt x="227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227" y="0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9F0A737C-2F04-48A4-86CD-7029E63CD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385"/>
              <a:ext cx="964" cy="1020"/>
            </a:xfrm>
            <a:custGeom>
              <a:avLst/>
              <a:gdLst>
                <a:gd name="T0" fmla="*/ 964 w 964"/>
                <a:gd name="T1" fmla="*/ 57 h 1020"/>
                <a:gd name="T2" fmla="*/ 737 w 964"/>
                <a:gd name="T3" fmla="*/ 57 h 1020"/>
                <a:gd name="T4" fmla="*/ 737 w 964"/>
                <a:gd name="T5" fmla="*/ 113 h 1020"/>
                <a:gd name="T6" fmla="*/ 567 w 964"/>
                <a:gd name="T7" fmla="*/ 113 h 1020"/>
                <a:gd name="T8" fmla="*/ 567 w 964"/>
                <a:gd name="T9" fmla="*/ 57 h 1020"/>
                <a:gd name="T10" fmla="*/ 510 w 964"/>
                <a:gd name="T11" fmla="*/ 57 h 1020"/>
                <a:gd name="T12" fmla="*/ 510 w 964"/>
                <a:gd name="T13" fmla="*/ 0 h 1020"/>
                <a:gd name="T14" fmla="*/ 453 w 964"/>
                <a:gd name="T15" fmla="*/ 0 h 1020"/>
                <a:gd name="T16" fmla="*/ 453 w 964"/>
                <a:gd name="T17" fmla="*/ 57 h 1020"/>
                <a:gd name="T18" fmla="*/ 397 w 964"/>
                <a:gd name="T19" fmla="*/ 57 h 1020"/>
                <a:gd name="T20" fmla="*/ 397 w 964"/>
                <a:gd name="T21" fmla="*/ 283 h 1020"/>
                <a:gd name="T22" fmla="*/ 227 w 964"/>
                <a:gd name="T23" fmla="*/ 283 h 1020"/>
                <a:gd name="T24" fmla="*/ 227 w 964"/>
                <a:gd name="T25" fmla="*/ 227 h 1020"/>
                <a:gd name="T26" fmla="*/ 170 w 964"/>
                <a:gd name="T27" fmla="*/ 227 h 1020"/>
                <a:gd name="T28" fmla="*/ 170 w 964"/>
                <a:gd name="T29" fmla="*/ 283 h 1020"/>
                <a:gd name="T30" fmla="*/ 113 w 964"/>
                <a:gd name="T31" fmla="*/ 283 h 1020"/>
                <a:gd name="T32" fmla="*/ 113 w 964"/>
                <a:gd name="T33" fmla="*/ 340 h 1020"/>
                <a:gd name="T34" fmla="*/ 56 w 964"/>
                <a:gd name="T35" fmla="*/ 340 h 1020"/>
                <a:gd name="T36" fmla="*/ 56 w 964"/>
                <a:gd name="T37" fmla="*/ 510 h 1020"/>
                <a:gd name="T38" fmla="*/ 113 w 964"/>
                <a:gd name="T39" fmla="*/ 510 h 1020"/>
                <a:gd name="T40" fmla="*/ 113 w 964"/>
                <a:gd name="T41" fmla="*/ 567 h 1020"/>
                <a:gd name="T42" fmla="*/ 56 w 964"/>
                <a:gd name="T43" fmla="*/ 567 h 1020"/>
                <a:gd name="T44" fmla="*/ 56 w 964"/>
                <a:gd name="T45" fmla="*/ 624 h 1020"/>
                <a:gd name="T46" fmla="*/ 0 w 964"/>
                <a:gd name="T47" fmla="*/ 624 h 1020"/>
                <a:gd name="T48" fmla="*/ 0 w 964"/>
                <a:gd name="T49" fmla="*/ 680 h 1020"/>
                <a:gd name="T50" fmla="*/ 113 w 964"/>
                <a:gd name="T51" fmla="*/ 680 h 1020"/>
                <a:gd name="T52" fmla="*/ 113 w 964"/>
                <a:gd name="T53" fmla="*/ 907 h 1020"/>
                <a:gd name="T54" fmla="*/ 170 w 964"/>
                <a:gd name="T55" fmla="*/ 907 h 1020"/>
                <a:gd name="T56" fmla="*/ 170 w 964"/>
                <a:gd name="T57" fmla="*/ 964 h 1020"/>
                <a:gd name="T58" fmla="*/ 227 w 964"/>
                <a:gd name="T59" fmla="*/ 964 h 1020"/>
                <a:gd name="T60" fmla="*/ 227 w 964"/>
                <a:gd name="T61" fmla="*/ 1020 h 1020"/>
                <a:gd name="T62" fmla="*/ 340 w 964"/>
                <a:gd name="T63" fmla="*/ 1020 h 1020"/>
                <a:gd name="T64" fmla="*/ 340 w 964"/>
                <a:gd name="T65" fmla="*/ 964 h 1020"/>
                <a:gd name="T66" fmla="*/ 453 w 964"/>
                <a:gd name="T67" fmla="*/ 964 h 1020"/>
                <a:gd name="T68" fmla="*/ 453 w 964"/>
                <a:gd name="T69" fmla="*/ 907 h 1020"/>
                <a:gd name="T70" fmla="*/ 510 w 964"/>
                <a:gd name="T71" fmla="*/ 907 h 1020"/>
                <a:gd name="T72" fmla="*/ 510 w 964"/>
                <a:gd name="T73" fmla="*/ 850 h 1020"/>
                <a:gd name="T74" fmla="*/ 567 w 964"/>
                <a:gd name="T75" fmla="*/ 850 h 1020"/>
                <a:gd name="T76" fmla="*/ 567 w 964"/>
                <a:gd name="T77" fmla="*/ 680 h 1020"/>
                <a:gd name="T78" fmla="*/ 737 w 964"/>
                <a:gd name="T79" fmla="*/ 680 h 1020"/>
                <a:gd name="T80" fmla="*/ 737 w 964"/>
                <a:gd name="T81" fmla="*/ 624 h 1020"/>
                <a:gd name="T82" fmla="*/ 907 w 964"/>
                <a:gd name="T83" fmla="*/ 624 h 1020"/>
                <a:gd name="T84" fmla="*/ 907 w 964"/>
                <a:gd name="T85" fmla="*/ 453 h 1020"/>
                <a:gd name="T86" fmla="*/ 737 w 964"/>
                <a:gd name="T87" fmla="*/ 453 h 1020"/>
                <a:gd name="T88" fmla="*/ 737 w 964"/>
                <a:gd name="T89" fmla="*/ 227 h 1020"/>
                <a:gd name="T90" fmla="*/ 964 w 964"/>
                <a:gd name="T91" fmla="*/ 227 h 1020"/>
                <a:gd name="T92" fmla="*/ 964 w 964"/>
                <a:gd name="T93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20">
                  <a:moveTo>
                    <a:pt x="964" y="57"/>
                  </a:moveTo>
                  <a:lnTo>
                    <a:pt x="737" y="57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07" y="624"/>
                  </a:lnTo>
                  <a:lnTo>
                    <a:pt x="90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32" name="Group 1172">
            <a:extLst>
              <a:ext uri="{FF2B5EF4-FFF2-40B4-BE49-F238E27FC236}">
                <a16:creationId xmlns:a16="http://schemas.microsoft.com/office/drawing/2014/main" id="{3233A954-1904-4678-A915-D9FF6B245F9E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91838" cy="8551863"/>
            <a:chOff x="630" y="302"/>
            <a:chExt cx="6861" cy="5387"/>
          </a:xfrm>
        </p:grpSpPr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2D7C4B51-A6F2-4641-B077-F4B635244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158"/>
              <a:ext cx="1020" cy="907"/>
            </a:xfrm>
            <a:custGeom>
              <a:avLst/>
              <a:gdLst>
                <a:gd name="T0" fmla="*/ 794 w 1020"/>
                <a:gd name="T1" fmla="*/ 0 h 907"/>
                <a:gd name="T2" fmla="*/ 794 w 1020"/>
                <a:gd name="T3" fmla="*/ 57 h 907"/>
                <a:gd name="T4" fmla="*/ 737 w 1020"/>
                <a:gd name="T5" fmla="*/ 57 h 907"/>
                <a:gd name="T6" fmla="*/ 737 w 1020"/>
                <a:gd name="T7" fmla="*/ 227 h 907"/>
                <a:gd name="T8" fmla="*/ 567 w 1020"/>
                <a:gd name="T9" fmla="*/ 227 h 907"/>
                <a:gd name="T10" fmla="*/ 567 w 1020"/>
                <a:gd name="T11" fmla="*/ 340 h 907"/>
                <a:gd name="T12" fmla="*/ 510 w 1020"/>
                <a:gd name="T13" fmla="*/ 340 h 907"/>
                <a:gd name="T14" fmla="*/ 510 w 1020"/>
                <a:gd name="T15" fmla="*/ 397 h 907"/>
                <a:gd name="T16" fmla="*/ 453 w 1020"/>
                <a:gd name="T17" fmla="*/ 397 h 907"/>
                <a:gd name="T18" fmla="*/ 453 w 1020"/>
                <a:gd name="T19" fmla="*/ 454 h 907"/>
                <a:gd name="T20" fmla="*/ 283 w 1020"/>
                <a:gd name="T21" fmla="*/ 454 h 907"/>
                <a:gd name="T22" fmla="*/ 283 w 1020"/>
                <a:gd name="T23" fmla="*/ 567 h 907"/>
                <a:gd name="T24" fmla="*/ 227 w 1020"/>
                <a:gd name="T25" fmla="*/ 567 h 907"/>
                <a:gd name="T26" fmla="*/ 227 w 1020"/>
                <a:gd name="T27" fmla="*/ 624 h 907"/>
                <a:gd name="T28" fmla="*/ 113 w 1020"/>
                <a:gd name="T29" fmla="*/ 624 h 907"/>
                <a:gd name="T30" fmla="*/ 113 w 1020"/>
                <a:gd name="T31" fmla="*/ 680 h 907"/>
                <a:gd name="T32" fmla="*/ 0 w 1020"/>
                <a:gd name="T33" fmla="*/ 680 h 907"/>
                <a:gd name="T34" fmla="*/ 0 w 1020"/>
                <a:gd name="T35" fmla="*/ 794 h 907"/>
                <a:gd name="T36" fmla="*/ 113 w 1020"/>
                <a:gd name="T37" fmla="*/ 794 h 907"/>
                <a:gd name="T38" fmla="*/ 113 w 1020"/>
                <a:gd name="T39" fmla="*/ 907 h 907"/>
                <a:gd name="T40" fmla="*/ 170 w 1020"/>
                <a:gd name="T41" fmla="*/ 907 h 907"/>
                <a:gd name="T42" fmla="*/ 170 w 1020"/>
                <a:gd name="T43" fmla="*/ 851 h 907"/>
                <a:gd name="T44" fmla="*/ 623 w 1020"/>
                <a:gd name="T45" fmla="*/ 851 h 907"/>
                <a:gd name="T46" fmla="*/ 623 w 1020"/>
                <a:gd name="T47" fmla="*/ 794 h 907"/>
                <a:gd name="T48" fmla="*/ 680 w 1020"/>
                <a:gd name="T49" fmla="*/ 794 h 907"/>
                <a:gd name="T50" fmla="*/ 680 w 1020"/>
                <a:gd name="T51" fmla="*/ 737 h 907"/>
                <a:gd name="T52" fmla="*/ 623 w 1020"/>
                <a:gd name="T53" fmla="*/ 737 h 907"/>
                <a:gd name="T54" fmla="*/ 623 w 1020"/>
                <a:gd name="T55" fmla="*/ 567 h 907"/>
                <a:gd name="T56" fmla="*/ 680 w 1020"/>
                <a:gd name="T57" fmla="*/ 567 h 907"/>
                <a:gd name="T58" fmla="*/ 680 w 1020"/>
                <a:gd name="T59" fmla="*/ 510 h 907"/>
                <a:gd name="T60" fmla="*/ 737 w 1020"/>
                <a:gd name="T61" fmla="*/ 510 h 907"/>
                <a:gd name="T62" fmla="*/ 737 w 1020"/>
                <a:gd name="T63" fmla="*/ 454 h 907"/>
                <a:gd name="T64" fmla="*/ 794 w 1020"/>
                <a:gd name="T65" fmla="*/ 454 h 907"/>
                <a:gd name="T66" fmla="*/ 794 w 1020"/>
                <a:gd name="T67" fmla="*/ 510 h 907"/>
                <a:gd name="T68" fmla="*/ 964 w 1020"/>
                <a:gd name="T69" fmla="*/ 510 h 907"/>
                <a:gd name="T70" fmla="*/ 964 w 1020"/>
                <a:gd name="T71" fmla="*/ 284 h 907"/>
                <a:gd name="T72" fmla="*/ 1020 w 1020"/>
                <a:gd name="T73" fmla="*/ 284 h 907"/>
                <a:gd name="T74" fmla="*/ 1020 w 1020"/>
                <a:gd name="T75" fmla="*/ 227 h 907"/>
                <a:gd name="T76" fmla="*/ 964 w 1020"/>
                <a:gd name="T77" fmla="*/ 227 h 907"/>
                <a:gd name="T78" fmla="*/ 964 w 1020"/>
                <a:gd name="T79" fmla="*/ 0 h 907"/>
                <a:gd name="T80" fmla="*/ 794 w 1020"/>
                <a:gd name="T8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7">
                  <a:moveTo>
                    <a:pt x="794" y="0"/>
                  </a:moveTo>
                  <a:lnTo>
                    <a:pt x="794" y="57"/>
                  </a:lnTo>
                  <a:lnTo>
                    <a:pt x="737" y="57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454"/>
                  </a:lnTo>
                  <a:lnTo>
                    <a:pt x="283" y="45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0DEDA5C3-8DC2-4E9B-8F48-5FC250F71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737" cy="1191"/>
            </a:xfrm>
            <a:custGeom>
              <a:avLst/>
              <a:gdLst>
                <a:gd name="T0" fmla="*/ 57 w 737"/>
                <a:gd name="T1" fmla="*/ 170 h 1191"/>
                <a:gd name="T2" fmla="*/ 0 w 737"/>
                <a:gd name="T3" fmla="*/ 170 h 1191"/>
                <a:gd name="T4" fmla="*/ 0 w 737"/>
                <a:gd name="T5" fmla="*/ 283 h 1191"/>
                <a:gd name="T6" fmla="*/ 57 w 737"/>
                <a:gd name="T7" fmla="*/ 283 h 1191"/>
                <a:gd name="T8" fmla="*/ 57 w 737"/>
                <a:gd name="T9" fmla="*/ 340 h 1191"/>
                <a:gd name="T10" fmla="*/ 113 w 737"/>
                <a:gd name="T11" fmla="*/ 340 h 1191"/>
                <a:gd name="T12" fmla="*/ 113 w 737"/>
                <a:gd name="T13" fmla="*/ 453 h 1191"/>
                <a:gd name="T14" fmla="*/ 227 w 737"/>
                <a:gd name="T15" fmla="*/ 453 h 1191"/>
                <a:gd name="T16" fmla="*/ 227 w 737"/>
                <a:gd name="T17" fmla="*/ 397 h 1191"/>
                <a:gd name="T18" fmla="*/ 284 w 737"/>
                <a:gd name="T19" fmla="*/ 397 h 1191"/>
                <a:gd name="T20" fmla="*/ 284 w 737"/>
                <a:gd name="T21" fmla="*/ 680 h 1191"/>
                <a:gd name="T22" fmla="*/ 170 w 737"/>
                <a:gd name="T23" fmla="*/ 680 h 1191"/>
                <a:gd name="T24" fmla="*/ 170 w 737"/>
                <a:gd name="T25" fmla="*/ 794 h 1191"/>
                <a:gd name="T26" fmla="*/ 227 w 737"/>
                <a:gd name="T27" fmla="*/ 794 h 1191"/>
                <a:gd name="T28" fmla="*/ 227 w 737"/>
                <a:gd name="T29" fmla="*/ 907 h 1191"/>
                <a:gd name="T30" fmla="*/ 340 w 737"/>
                <a:gd name="T31" fmla="*/ 907 h 1191"/>
                <a:gd name="T32" fmla="*/ 340 w 737"/>
                <a:gd name="T33" fmla="*/ 1134 h 1191"/>
                <a:gd name="T34" fmla="*/ 284 w 737"/>
                <a:gd name="T35" fmla="*/ 1134 h 1191"/>
                <a:gd name="T36" fmla="*/ 284 w 737"/>
                <a:gd name="T37" fmla="*/ 1191 h 1191"/>
                <a:gd name="T38" fmla="*/ 624 w 737"/>
                <a:gd name="T39" fmla="*/ 1191 h 1191"/>
                <a:gd name="T40" fmla="*/ 624 w 737"/>
                <a:gd name="T41" fmla="*/ 1077 h 1191"/>
                <a:gd name="T42" fmla="*/ 567 w 737"/>
                <a:gd name="T43" fmla="*/ 1077 h 1191"/>
                <a:gd name="T44" fmla="*/ 567 w 737"/>
                <a:gd name="T45" fmla="*/ 794 h 1191"/>
                <a:gd name="T46" fmla="*/ 680 w 737"/>
                <a:gd name="T47" fmla="*/ 794 h 1191"/>
                <a:gd name="T48" fmla="*/ 680 w 737"/>
                <a:gd name="T49" fmla="*/ 624 h 1191"/>
                <a:gd name="T50" fmla="*/ 737 w 737"/>
                <a:gd name="T51" fmla="*/ 624 h 1191"/>
                <a:gd name="T52" fmla="*/ 737 w 737"/>
                <a:gd name="T53" fmla="*/ 567 h 1191"/>
                <a:gd name="T54" fmla="*/ 624 w 737"/>
                <a:gd name="T55" fmla="*/ 567 h 1191"/>
                <a:gd name="T56" fmla="*/ 624 w 737"/>
                <a:gd name="T57" fmla="*/ 227 h 1191"/>
                <a:gd name="T58" fmla="*/ 510 w 737"/>
                <a:gd name="T59" fmla="*/ 227 h 1191"/>
                <a:gd name="T60" fmla="*/ 510 w 737"/>
                <a:gd name="T61" fmla="*/ 170 h 1191"/>
                <a:gd name="T62" fmla="*/ 397 w 737"/>
                <a:gd name="T63" fmla="*/ 170 h 1191"/>
                <a:gd name="T64" fmla="*/ 397 w 737"/>
                <a:gd name="T65" fmla="*/ 57 h 1191"/>
                <a:gd name="T66" fmla="*/ 340 w 737"/>
                <a:gd name="T67" fmla="*/ 57 h 1191"/>
                <a:gd name="T68" fmla="*/ 340 w 737"/>
                <a:gd name="T69" fmla="*/ 0 h 1191"/>
                <a:gd name="T70" fmla="*/ 227 w 737"/>
                <a:gd name="T71" fmla="*/ 0 h 1191"/>
                <a:gd name="T72" fmla="*/ 227 w 737"/>
                <a:gd name="T73" fmla="*/ 113 h 1191"/>
                <a:gd name="T74" fmla="*/ 170 w 737"/>
                <a:gd name="T75" fmla="*/ 113 h 1191"/>
                <a:gd name="T76" fmla="*/ 170 w 737"/>
                <a:gd name="T77" fmla="*/ 170 h 1191"/>
                <a:gd name="T78" fmla="*/ 57 w 737"/>
                <a:gd name="T7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191">
                  <a:moveTo>
                    <a:pt x="57" y="170"/>
                  </a:move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C22873E8-28A0-4C5E-B697-C87B1BA60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15"/>
              <a:ext cx="397" cy="850"/>
            </a:xfrm>
            <a:custGeom>
              <a:avLst/>
              <a:gdLst>
                <a:gd name="T0" fmla="*/ 284 w 397"/>
                <a:gd name="T1" fmla="*/ 56 h 850"/>
                <a:gd name="T2" fmla="*/ 170 w 397"/>
                <a:gd name="T3" fmla="*/ 56 h 850"/>
                <a:gd name="T4" fmla="*/ 170 w 397"/>
                <a:gd name="T5" fmla="*/ 113 h 850"/>
                <a:gd name="T6" fmla="*/ 57 w 397"/>
                <a:gd name="T7" fmla="*/ 113 h 850"/>
                <a:gd name="T8" fmla="*/ 57 w 397"/>
                <a:gd name="T9" fmla="*/ 283 h 850"/>
                <a:gd name="T10" fmla="*/ 0 w 397"/>
                <a:gd name="T11" fmla="*/ 283 h 850"/>
                <a:gd name="T12" fmla="*/ 0 w 397"/>
                <a:gd name="T13" fmla="*/ 567 h 850"/>
                <a:gd name="T14" fmla="*/ 57 w 397"/>
                <a:gd name="T15" fmla="*/ 567 h 850"/>
                <a:gd name="T16" fmla="*/ 57 w 397"/>
                <a:gd name="T17" fmla="*/ 737 h 850"/>
                <a:gd name="T18" fmla="*/ 114 w 397"/>
                <a:gd name="T19" fmla="*/ 737 h 850"/>
                <a:gd name="T20" fmla="*/ 114 w 397"/>
                <a:gd name="T21" fmla="*/ 794 h 850"/>
                <a:gd name="T22" fmla="*/ 170 w 397"/>
                <a:gd name="T23" fmla="*/ 794 h 850"/>
                <a:gd name="T24" fmla="*/ 170 w 397"/>
                <a:gd name="T25" fmla="*/ 737 h 850"/>
                <a:gd name="T26" fmla="*/ 227 w 397"/>
                <a:gd name="T27" fmla="*/ 737 h 850"/>
                <a:gd name="T28" fmla="*/ 227 w 397"/>
                <a:gd name="T29" fmla="*/ 680 h 850"/>
                <a:gd name="T30" fmla="*/ 284 w 397"/>
                <a:gd name="T31" fmla="*/ 680 h 850"/>
                <a:gd name="T32" fmla="*/ 284 w 397"/>
                <a:gd name="T33" fmla="*/ 737 h 850"/>
                <a:gd name="T34" fmla="*/ 227 w 397"/>
                <a:gd name="T35" fmla="*/ 737 h 850"/>
                <a:gd name="T36" fmla="*/ 227 w 397"/>
                <a:gd name="T37" fmla="*/ 850 h 850"/>
                <a:gd name="T38" fmla="*/ 284 w 397"/>
                <a:gd name="T39" fmla="*/ 850 h 850"/>
                <a:gd name="T40" fmla="*/ 284 w 397"/>
                <a:gd name="T41" fmla="*/ 794 h 850"/>
                <a:gd name="T42" fmla="*/ 341 w 397"/>
                <a:gd name="T43" fmla="*/ 794 h 850"/>
                <a:gd name="T44" fmla="*/ 341 w 397"/>
                <a:gd name="T45" fmla="*/ 737 h 850"/>
                <a:gd name="T46" fmla="*/ 397 w 397"/>
                <a:gd name="T47" fmla="*/ 737 h 850"/>
                <a:gd name="T48" fmla="*/ 397 w 397"/>
                <a:gd name="T49" fmla="*/ 510 h 850"/>
                <a:gd name="T50" fmla="*/ 284 w 397"/>
                <a:gd name="T51" fmla="*/ 510 h 850"/>
                <a:gd name="T52" fmla="*/ 284 w 397"/>
                <a:gd name="T53" fmla="*/ 397 h 850"/>
                <a:gd name="T54" fmla="*/ 227 w 397"/>
                <a:gd name="T55" fmla="*/ 397 h 850"/>
                <a:gd name="T56" fmla="*/ 227 w 397"/>
                <a:gd name="T57" fmla="*/ 283 h 850"/>
                <a:gd name="T58" fmla="*/ 341 w 397"/>
                <a:gd name="T59" fmla="*/ 283 h 850"/>
                <a:gd name="T60" fmla="*/ 341 w 397"/>
                <a:gd name="T61" fmla="*/ 0 h 850"/>
                <a:gd name="T62" fmla="*/ 284 w 397"/>
                <a:gd name="T63" fmla="*/ 0 h 850"/>
                <a:gd name="T64" fmla="*/ 284 w 397"/>
                <a:gd name="T6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7" h="850">
                  <a:moveTo>
                    <a:pt x="284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27115BD1-0DC8-4F7F-A5FD-7383E3C46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555"/>
              <a:ext cx="624" cy="680"/>
            </a:xfrm>
            <a:custGeom>
              <a:avLst/>
              <a:gdLst>
                <a:gd name="T0" fmla="*/ 510 w 624"/>
                <a:gd name="T1" fmla="*/ 0 h 680"/>
                <a:gd name="T2" fmla="*/ 454 w 624"/>
                <a:gd name="T3" fmla="*/ 0 h 680"/>
                <a:gd name="T4" fmla="*/ 454 w 624"/>
                <a:gd name="T5" fmla="*/ 57 h 680"/>
                <a:gd name="T6" fmla="*/ 340 w 624"/>
                <a:gd name="T7" fmla="*/ 57 h 680"/>
                <a:gd name="T8" fmla="*/ 340 w 624"/>
                <a:gd name="T9" fmla="*/ 0 h 680"/>
                <a:gd name="T10" fmla="*/ 284 w 624"/>
                <a:gd name="T11" fmla="*/ 0 h 680"/>
                <a:gd name="T12" fmla="*/ 284 w 624"/>
                <a:gd name="T13" fmla="*/ 57 h 680"/>
                <a:gd name="T14" fmla="*/ 113 w 624"/>
                <a:gd name="T15" fmla="*/ 57 h 680"/>
                <a:gd name="T16" fmla="*/ 113 w 624"/>
                <a:gd name="T17" fmla="*/ 170 h 680"/>
                <a:gd name="T18" fmla="*/ 0 w 624"/>
                <a:gd name="T19" fmla="*/ 170 h 680"/>
                <a:gd name="T20" fmla="*/ 0 w 624"/>
                <a:gd name="T21" fmla="*/ 227 h 680"/>
                <a:gd name="T22" fmla="*/ 57 w 624"/>
                <a:gd name="T23" fmla="*/ 227 h 680"/>
                <a:gd name="T24" fmla="*/ 57 w 624"/>
                <a:gd name="T25" fmla="*/ 283 h 680"/>
                <a:gd name="T26" fmla="*/ 113 w 624"/>
                <a:gd name="T27" fmla="*/ 283 h 680"/>
                <a:gd name="T28" fmla="*/ 113 w 624"/>
                <a:gd name="T29" fmla="*/ 454 h 680"/>
                <a:gd name="T30" fmla="*/ 170 w 624"/>
                <a:gd name="T31" fmla="*/ 454 h 680"/>
                <a:gd name="T32" fmla="*/ 170 w 624"/>
                <a:gd name="T33" fmla="*/ 510 h 680"/>
                <a:gd name="T34" fmla="*/ 113 w 624"/>
                <a:gd name="T35" fmla="*/ 510 h 680"/>
                <a:gd name="T36" fmla="*/ 113 w 624"/>
                <a:gd name="T37" fmla="*/ 680 h 680"/>
                <a:gd name="T38" fmla="*/ 170 w 624"/>
                <a:gd name="T39" fmla="*/ 680 h 680"/>
                <a:gd name="T40" fmla="*/ 170 w 624"/>
                <a:gd name="T41" fmla="*/ 624 h 680"/>
                <a:gd name="T42" fmla="*/ 284 w 624"/>
                <a:gd name="T43" fmla="*/ 624 h 680"/>
                <a:gd name="T44" fmla="*/ 284 w 624"/>
                <a:gd name="T45" fmla="*/ 567 h 680"/>
                <a:gd name="T46" fmla="*/ 340 w 624"/>
                <a:gd name="T47" fmla="*/ 567 h 680"/>
                <a:gd name="T48" fmla="*/ 340 w 624"/>
                <a:gd name="T49" fmla="*/ 680 h 680"/>
                <a:gd name="T50" fmla="*/ 567 w 624"/>
                <a:gd name="T51" fmla="*/ 680 h 680"/>
                <a:gd name="T52" fmla="*/ 567 w 624"/>
                <a:gd name="T53" fmla="*/ 510 h 680"/>
                <a:gd name="T54" fmla="*/ 624 w 624"/>
                <a:gd name="T55" fmla="*/ 510 h 680"/>
                <a:gd name="T56" fmla="*/ 624 w 624"/>
                <a:gd name="T57" fmla="*/ 397 h 680"/>
                <a:gd name="T58" fmla="*/ 567 w 624"/>
                <a:gd name="T59" fmla="*/ 397 h 680"/>
                <a:gd name="T60" fmla="*/ 567 w 624"/>
                <a:gd name="T61" fmla="*/ 227 h 680"/>
                <a:gd name="T62" fmla="*/ 510 w 624"/>
                <a:gd name="T63" fmla="*/ 227 h 680"/>
                <a:gd name="T64" fmla="*/ 510 w 62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80">
                  <a:moveTo>
                    <a:pt x="510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5F2BDF99-6EAD-474D-9DE7-52236EF7D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4555"/>
              <a:ext cx="284" cy="283"/>
            </a:xfrm>
            <a:custGeom>
              <a:avLst/>
              <a:gdLst>
                <a:gd name="T0" fmla="*/ 113 w 284"/>
                <a:gd name="T1" fmla="*/ 0 h 283"/>
                <a:gd name="T2" fmla="*/ 170 w 284"/>
                <a:gd name="T3" fmla="*/ 0 h 283"/>
                <a:gd name="T4" fmla="*/ 170 w 284"/>
                <a:gd name="T5" fmla="*/ 57 h 283"/>
                <a:gd name="T6" fmla="*/ 284 w 284"/>
                <a:gd name="T7" fmla="*/ 57 h 283"/>
                <a:gd name="T8" fmla="*/ 284 w 284"/>
                <a:gd name="T9" fmla="*/ 227 h 283"/>
                <a:gd name="T10" fmla="*/ 170 w 284"/>
                <a:gd name="T11" fmla="*/ 227 h 283"/>
                <a:gd name="T12" fmla="*/ 170 w 284"/>
                <a:gd name="T13" fmla="*/ 170 h 283"/>
                <a:gd name="T14" fmla="*/ 113 w 284"/>
                <a:gd name="T15" fmla="*/ 170 h 283"/>
                <a:gd name="T16" fmla="*/ 113 w 284"/>
                <a:gd name="T17" fmla="*/ 283 h 283"/>
                <a:gd name="T18" fmla="*/ 0 w 284"/>
                <a:gd name="T19" fmla="*/ 283 h 283"/>
                <a:gd name="T20" fmla="*/ 0 w 284"/>
                <a:gd name="T21" fmla="*/ 57 h 283"/>
                <a:gd name="T22" fmla="*/ 113 w 284"/>
                <a:gd name="T23" fmla="*/ 57 h 283"/>
                <a:gd name="T24" fmla="*/ 113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11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AAF9B6BF-3A49-4580-B4D6-52DC5FFEA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782"/>
              <a:ext cx="283" cy="397"/>
            </a:xfrm>
            <a:custGeom>
              <a:avLst/>
              <a:gdLst>
                <a:gd name="T0" fmla="*/ 113 w 283"/>
                <a:gd name="T1" fmla="*/ 0 h 397"/>
                <a:gd name="T2" fmla="*/ 113 w 283"/>
                <a:gd name="T3" fmla="*/ 113 h 397"/>
                <a:gd name="T4" fmla="*/ 0 w 283"/>
                <a:gd name="T5" fmla="*/ 113 h 397"/>
                <a:gd name="T6" fmla="*/ 0 w 283"/>
                <a:gd name="T7" fmla="*/ 170 h 397"/>
                <a:gd name="T8" fmla="*/ 57 w 283"/>
                <a:gd name="T9" fmla="*/ 170 h 397"/>
                <a:gd name="T10" fmla="*/ 57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283 w 283"/>
                <a:gd name="T17" fmla="*/ 397 h 397"/>
                <a:gd name="T18" fmla="*/ 283 w 283"/>
                <a:gd name="T19" fmla="*/ 170 h 397"/>
                <a:gd name="T20" fmla="*/ 283 w 283"/>
                <a:gd name="T21" fmla="*/ 113 h 397"/>
                <a:gd name="T22" fmla="*/ 227 w 283"/>
                <a:gd name="T23" fmla="*/ 113 h 397"/>
                <a:gd name="T24" fmla="*/ 227 w 283"/>
                <a:gd name="T25" fmla="*/ 0 h 397"/>
                <a:gd name="T26" fmla="*/ 113 w 283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6A8ECD4A-F6AC-4984-BDAC-FEB30189C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01"/>
              <a:ext cx="850" cy="624"/>
            </a:xfrm>
            <a:custGeom>
              <a:avLst/>
              <a:gdLst>
                <a:gd name="T0" fmla="*/ 794 w 850"/>
                <a:gd name="T1" fmla="*/ 0 h 624"/>
                <a:gd name="T2" fmla="*/ 680 w 850"/>
                <a:gd name="T3" fmla="*/ 0 h 624"/>
                <a:gd name="T4" fmla="*/ 680 w 850"/>
                <a:gd name="T5" fmla="*/ 57 h 624"/>
                <a:gd name="T6" fmla="*/ 397 w 850"/>
                <a:gd name="T7" fmla="*/ 57 h 624"/>
                <a:gd name="T8" fmla="*/ 397 w 850"/>
                <a:gd name="T9" fmla="*/ 114 h 624"/>
                <a:gd name="T10" fmla="*/ 340 w 850"/>
                <a:gd name="T11" fmla="*/ 114 h 624"/>
                <a:gd name="T12" fmla="*/ 340 w 850"/>
                <a:gd name="T13" fmla="*/ 57 h 624"/>
                <a:gd name="T14" fmla="*/ 227 w 850"/>
                <a:gd name="T15" fmla="*/ 57 h 624"/>
                <a:gd name="T16" fmla="*/ 227 w 850"/>
                <a:gd name="T17" fmla="*/ 114 h 624"/>
                <a:gd name="T18" fmla="*/ 227 w 850"/>
                <a:gd name="T19" fmla="*/ 170 h 624"/>
                <a:gd name="T20" fmla="*/ 170 w 850"/>
                <a:gd name="T21" fmla="*/ 170 h 624"/>
                <a:gd name="T22" fmla="*/ 170 w 850"/>
                <a:gd name="T23" fmla="*/ 227 h 624"/>
                <a:gd name="T24" fmla="*/ 113 w 850"/>
                <a:gd name="T25" fmla="*/ 227 h 624"/>
                <a:gd name="T26" fmla="*/ 113 w 850"/>
                <a:gd name="T27" fmla="*/ 284 h 624"/>
                <a:gd name="T28" fmla="*/ 57 w 850"/>
                <a:gd name="T29" fmla="*/ 284 h 624"/>
                <a:gd name="T30" fmla="*/ 57 w 850"/>
                <a:gd name="T31" fmla="*/ 397 h 624"/>
                <a:gd name="T32" fmla="*/ 0 w 850"/>
                <a:gd name="T33" fmla="*/ 397 h 624"/>
                <a:gd name="T34" fmla="*/ 0 w 850"/>
                <a:gd name="T35" fmla="*/ 624 h 624"/>
                <a:gd name="T36" fmla="*/ 283 w 850"/>
                <a:gd name="T37" fmla="*/ 624 h 624"/>
                <a:gd name="T38" fmla="*/ 283 w 850"/>
                <a:gd name="T39" fmla="*/ 511 h 624"/>
                <a:gd name="T40" fmla="*/ 454 w 850"/>
                <a:gd name="T41" fmla="*/ 511 h 624"/>
                <a:gd name="T42" fmla="*/ 454 w 850"/>
                <a:gd name="T43" fmla="*/ 454 h 624"/>
                <a:gd name="T44" fmla="*/ 510 w 850"/>
                <a:gd name="T45" fmla="*/ 454 h 624"/>
                <a:gd name="T46" fmla="*/ 510 w 850"/>
                <a:gd name="T47" fmla="*/ 511 h 624"/>
                <a:gd name="T48" fmla="*/ 624 w 850"/>
                <a:gd name="T49" fmla="*/ 511 h 624"/>
                <a:gd name="T50" fmla="*/ 624 w 850"/>
                <a:gd name="T51" fmla="*/ 454 h 624"/>
                <a:gd name="T52" fmla="*/ 680 w 850"/>
                <a:gd name="T53" fmla="*/ 454 h 624"/>
                <a:gd name="T54" fmla="*/ 680 w 850"/>
                <a:gd name="T55" fmla="*/ 397 h 624"/>
                <a:gd name="T56" fmla="*/ 737 w 850"/>
                <a:gd name="T57" fmla="*/ 397 h 624"/>
                <a:gd name="T58" fmla="*/ 737 w 850"/>
                <a:gd name="T59" fmla="*/ 227 h 624"/>
                <a:gd name="T60" fmla="*/ 850 w 850"/>
                <a:gd name="T61" fmla="*/ 227 h 624"/>
                <a:gd name="T62" fmla="*/ 850 w 850"/>
                <a:gd name="T63" fmla="*/ 57 h 624"/>
                <a:gd name="T64" fmla="*/ 794 w 850"/>
                <a:gd name="T65" fmla="*/ 57 h 624"/>
                <a:gd name="T66" fmla="*/ 794 w 850"/>
                <a:gd name="T6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624">
                  <a:moveTo>
                    <a:pt x="794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C6AFE2F3-62A1-4601-9F38-A083430D2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964" cy="1247"/>
            </a:xfrm>
            <a:custGeom>
              <a:avLst/>
              <a:gdLst>
                <a:gd name="T0" fmla="*/ 227 w 964"/>
                <a:gd name="T1" fmla="*/ 1247 h 1247"/>
                <a:gd name="T2" fmla="*/ 227 w 964"/>
                <a:gd name="T3" fmla="*/ 1134 h 1247"/>
                <a:gd name="T4" fmla="*/ 340 w 964"/>
                <a:gd name="T5" fmla="*/ 1134 h 1247"/>
                <a:gd name="T6" fmla="*/ 340 w 964"/>
                <a:gd name="T7" fmla="*/ 1191 h 1247"/>
                <a:gd name="T8" fmla="*/ 397 w 964"/>
                <a:gd name="T9" fmla="*/ 1191 h 1247"/>
                <a:gd name="T10" fmla="*/ 397 w 964"/>
                <a:gd name="T11" fmla="*/ 1134 h 1247"/>
                <a:gd name="T12" fmla="*/ 680 w 964"/>
                <a:gd name="T13" fmla="*/ 1134 h 1247"/>
                <a:gd name="T14" fmla="*/ 680 w 964"/>
                <a:gd name="T15" fmla="*/ 1077 h 1247"/>
                <a:gd name="T16" fmla="*/ 737 w 964"/>
                <a:gd name="T17" fmla="*/ 1077 h 1247"/>
                <a:gd name="T18" fmla="*/ 737 w 964"/>
                <a:gd name="T19" fmla="*/ 964 h 1247"/>
                <a:gd name="T20" fmla="*/ 907 w 964"/>
                <a:gd name="T21" fmla="*/ 964 h 1247"/>
                <a:gd name="T22" fmla="*/ 907 w 964"/>
                <a:gd name="T23" fmla="*/ 907 h 1247"/>
                <a:gd name="T24" fmla="*/ 964 w 964"/>
                <a:gd name="T25" fmla="*/ 907 h 1247"/>
                <a:gd name="T26" fmla="*/ 964 w 964"/>
                <a:gd name="T27" fmla="*/ 624 h 1247"/>
                <a:gd name="T28" fmla="*/ 794 w 964"/>
                <a:gd name="T29" fmla="*/ 624 h 1247"/>
                <a:gd name="T30" fmla="*/ 794 w 964"/>
                <a:gd name="T31" fmla="*/ 170 h 1247"/>
                <a:gd name="T32" fmla="*/ 680 w 964"/>
                <a:gd name="T33" fmla="*/ 170 h 1247"/>
                <a:gd name="T34" fmla="*/ 680 w 964"/>
                <a:gd name="T35" fmla="*/ 0 h 1247"/>
                <a:gd name="T36" fmla="*/ 510 w 964"/>
                <a:gd name="T37" fmla="*/ 0 h 1247"/>
                <a:gd name="T38" fmla="*/ 510 w 964"/>
                <a:gd name="T39" fmla="*/ 57 h 1247"/>
                <a:gd name="T40" fmla="*/ 454 w 964"/>
                <a:gd name="T41" fmla="*/ 57 h 1247"/>
                <a:gd name="T42" fmla="*/ 454 w 964"/>
                <a:gd name="T43" fmla="*/ 227 h 1247"/>
                <a:gd name="T44" fmla="*/ 397 w 964"/>
                <a:gd name="T45" fmla="*/ 227 h 1247"/>
                <a:gd name="T46" fmla="*/ 397 w 964"/>
                <a:gd name="T47" fmla="*/ 340 h 1247"/>
                <a:gd name="T48" fmla="*/ 283 w 964"/>
                <a:gd name="T49" fmla="*/ 340 h 1247"/>
                <a:gd name="T50" fmla="*/ 283 w 964"/>
                <a:gd name="T51" fmla="*/ 567 h 1247"/>
                <a:gd name="T52" fmla="*/ 113 w 964"/>
                <a:gd name="T53" fmla="*/ 567 h 1247"/>
                <a:gd name="T54" fmla="*/ 113 w 964"/>
                <a:gd name="T55" fmla="*/ 624 h 1247"/>
                <a:gd name="T56" fmla="*/ 57 w 964"/>
                <a:gd name="T57" fmla="*/ 624 h 1247"/>
                <a:gd name="T58" fmla="*/ 57 w 964"/>
                <a:gd name="T59" fmla="*/ 794 h 1247"/>
                <a:gd name="T60" fmla="*/ 113 w 964"/>
                <a:gd name="T61" fmla="*/ 794 h 1247"/>
                <a:gd name="T62" fmla="*/ 113 w 964"/>
                <a:gd name="T63" fmla="*/ 851 h 1247"/>
                <a:gd name="T64" fmla="*/ 57 w 964"/>
                <a:gd name="T65" fmla="*/ 851 h 1247"/>
                <a:gd name="T66" fmla="*/ 57 w 964"/>
                <a:gd name="T67" fmla="*/ 1021 h 1247"/>
                <a:gd name="T68" fmla="*/ 0 w 964"/>
                <a:gd name="T69" fmla="*/ 1021 h 1247"/>
                <a:gd name="T70" fmla="*/ 0 w 964"/>
                <a:gd name="T71" fmla="*/ 1134 h 1247"/>
                <a:gd name="T72" fmla="*/ 57 w 964"/>
                <a:gd name="T73" fmla="*/ 1134 h 1247"/>
                <a:gd name="T74" fmla="*/ 57 w 964"/>
                <a:gd name="T75" fmla="*/ 1191 h 1247"/>
                <a:gd name="T76" fmla="*/ 113 w 964"/>
                <a:gd name="T77" fmla="*/ 1191 h 1247"/>
                <a:gd name="T78" fmla="*/ 113 w 964"/>
                <a:gd name="T79" fmla="*/ 1247 h 1247"/>
                <a:gd name="T80" fmla="*/ 227 w 964"/>
                <a:gd name="T81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247">
                  <a:moveTo>
                    <a:pt x="227" y="1247"/>
                  </a:moveTo>
                  <a:lnTo>
                    <a:pt x="227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3" y="1191"/>
                  </a:lnTo>
                  <a:lnTo>
                    <a:pt x="113" y="1247"/>
                  </a:lnTo>
                  <a:lnTo>
                    <a:pt x="227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A6207EA5-D646-4366-A6B9-04A575366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704"/>
              <a:ext cx="397" cy="567"/>
            </a:xfrm>
            <a:custGeom>
              <a:avLst/>
              <a:gdLst>
                <a:gd name="T0" fmla="*/ 397 w 397"/>
                <a:gd name="T1" fmla="*/ 511 h 567"/>
                <a:gd name="T2" fmla="*/ 397 w 397"/>
                <a:gd name="T3" fmla="*/ 284 h 567"/>
                <a:gd name="T4" fmla="*/ 227 w 397"/>
                <a:gd name="T5" fmla="*/ 284 h 567"/>
                <a:gd name="T6" fmla="*/ 227 w 397"/>
                <a:gd name="T7" fmla="*/ 227 h 567"/>
                <a:gd name="T8" fmla="*/ 170 w 397"/>
                <a:gd name="T9" fmla="*/ 227 h 567"/>
                <a:gd name="T10" fmla="*/ 170 w 397"/>
                <a:gd name="T11" fmla="*/ 171 h 567"/>
                <a:gd name="T12" fmla="*/ 113 w 397"/>
                <a:gd name="T13" fmla="*/ 171 h 567"/>
                <a:gd name="T14" fmla="*/ 113 w 397"/>
                <a:gd name="T15" fmla="*/ 57 h 567"/>
                <a:gd name="T16" fmla="*/ 57 w 397"/>
                <a:gd name="T17" fmla="*/ 57 h 567"/>
                <a:gd name="T18" fmla="*/ 57 w 397"/>
                <a:gd name="T19" fmla="*/ 0 h 567"/>
                <a:gd name="T20" fmla="*/ 0 w 397"/>
                <a:gd name="T21" fmla="*/ 0 h 567"/>
                <a:gd name="T22" fmla="*/ 0 w 397"/>
                <a:gd name="T23" fmla="*/ 284 h 567"/>
                <a:gd name="T24" fmla="*/ 57 w 397"/>
                <a:gd name="T25" fmla="*/ 284 h 567"/>
                <a:gd name="T26" fmla="*/ 57 w 397"/>
                <a:gd name="T27" fmla="*/ 397 h 567"/>
                <a:gd name="T28" fmla="*/ 113 w 397"/>
                <a:gd name="T29" fmla="*/ 397 h 567"/>
                <a:gd name="T30" fmla="*/ 113 w 397"/>
                <a:gd name="T31" fmla="*/ 454 h 567"/>
                <a:gd name="T32" fmla="*/ 283 w 397"/>
                <a:gd name="T33" fmla="*/ 454 h 567"/>
                <a:gd name="T34" fmla="*/ 283 w 397"/>
                <a:gd name="T35" fmla="*/ 511 h 567"/>
                <a:gd name="T36" fmla="*/ 340 w 397"/>
                <a:gd name="T37" fmla="*/ 511 h 567"/>
                <a:gd name="T38" fmla="*/ 340 w 397"/>
                <a:gd name="T39" fmla="*/ 567 h 567"/>
                <a:gd name="T40" fmla="*/ 397 w 397"/>
                <a:gd name="T41" fmla="*/ 567 h 567"/>
                <a:gd name="T42" fmla="*/ 397 w 397"/>
                <a:gd name="T4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511"/>
                  </a:move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8B3D75F4-F732-462F-B96E-517442A50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170 w 567"/>
                <a:gd name="T1" fmla="*/ 0 h 567"/>
                <a:gd name="T2" fmla="*/ 56 w 567"/>
                <a:gd name="T3" fmla="*/ 0 h 567"/>
                <a:gd name="T4" fmla="*/ 56 w 567"/>
                <a:gd name="T5" fmla="*/ 227 h 567"/>
                <a:gd name="T6" fmla="*/ 0 w 567"/>
                <a:gd name="T7" fmla="*/ 227 h 567"/>
                <a:gd name="T8" fmla="*/ 0 w 567"/>
                <a:gd name="T9" fmla="*/ 454 h 567"/>
                <a:gd name="T10" fmla="*/ 113 w 567"/>
                <a:gd name="T11" fmla="*/ 454 h 567"/>
                <a:gd name="T12" fmla="*/ 113 w 567"/>
                <a:gd name="T13" fmla="*/ 511 h 567"/>
                <a:gd name="T14" fmla="*/ 170 w 567"/>
                <a:gd name="T15" fmla="*/ 511 h 567"/>
                <a:gd name="T16" fmla="*/ 170 w 567"/>
                <a:gd name="T17" fmla="*/ 567 h 567"/>
                <a:gd name="T18" fmla="*/ 283 w 567"/>
                <a:gd name="T19" fmla="*/ 567 h 567"/>
                <a:gd name="T20" fmla="*/ 283 w 567"/>
                <a:gd name="T21" fmla="*/ 511 h 567"/>
                <a:gd name="T22" fmla="*/ 397 w 567"/>
                <a:gd name="T23" fmla="*/ 511 h 567"/>
                <a:gd name="T24" fmla="*/ 397 w 567"/>
                <a:gd name="T25" fmla="*/ 454 h 567"/>
                <a:gd name="T26" fmla="*/ 453 w 567"/>
                <a:gd name="T27" fmla="*/ 454 h 567"/>
                <a:gd name="T28" fmla="*/ 453 w 567"/>
                <a:gd name="T29" fmla="*/ 341 h 567"/>
                <a:gd name="T30" fmla="*/ 567 w 567"/>
                <a:gd name="T31" fmla="*/ 341 h 567"/>
                <a:gd name="T32" fmla="*/ 567 w 567"/>
                <a:gd name="T33" fmla="*/ 171 h 567"/>
                <a:gd name="T34" fmla="*/ 510 w 567"/>
                <a:gd name="T35" fmla="*/ 171 h 567"/>
                <a:gd name="T36" fmla="*/ 510 w 567"/>
                <a:gd name="T37" fmla="*/ 57 h 567"/>
                <a:gd name="T38" fmla="*/ 340 w 567"/>
                <a:gd name="T39" fmla="*/ 57 h 567"/>
                <a:gd name="T40" fmla="*/ 340 w 567"/>
                <a:gd name="T41" fmla="*/ 171 h 567"/>
                <a:gd name="T42" fmla="*/ 170 w 567"/>
                <a:gd name="T43" fmla="*/ 171 h 567"/>
                <a:gd name="T44" fmla="*/ 170 w 56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170" y="0"/>
                  </a:move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1F79AE69-091A-46BA-8E27-BCD6E0AD5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952"/>
              <a:ext cx="397" cy="283"/>
            </a:xfrm>
            <a:custGeom>
              <a:avLst/>
              <a:gdLst>
                <a:gd name="T0" fmla="*/ 340 w 397"/>
                <a:gd name="T1" fmla="*/ 0 h 283"/>
                <a:gd name="T2" fmla="*/ 227 w 397"/>
                <a:gd name="T3" fmla="*/ 0 h 283"/>
                <a:gd name="T4" fmla="*/ 227 w 397"/>
                <a:gd name="T5" fmla="*/ 57 h 283"/>
                <a:gd name="T6" fmla="*/ 57 w 397"/>
                <a:gd name="T7" fmla="*/ 57 h 283"/>
                <a:gd name="T8" fmla="*/ 57 w 397"/>
                <a:gd name="T9" fmla="*/ 113 h 283"/>
                <a:gd name="T10" fmla="*/ 0 w 397"/>
                <a:gd name="T11" fmla="*/ 113 h 283"/>
                <a:gd name="T12" fmla="*/ 0 w 397"/>
                <a:gd name="T13" fmla="*/ 170 h 283"/>
                <a:gd name="T14" fmla="*/ 57 w 397"/>
                <a:gd name="T15" fmla="*/ 170 h 283"/>
                <a:gd name="T16" fmla="*/ 57 w 397"/>
                <a:gd name="T17" fmla="*/ 283 h 283"/>
                <a:gd name="T18" fmla="*/ 283 w 397"/>
                <a:gd name="T19" fmla="*/ 283 h 283"/>
                <a:gd name="T20" fmla="*/ 283 w 397"/>
                <a:gd name="T21" fmla="*/ 227 h 283"/>
                <a:gd name="T22" fmla="*/ 397 w 397"/>
                <a:gd name="T23" fmla="*/ 227 h 283"/>
                <a:gd name="T24" fmla="*/ 397 w 397"/>
                <a:gd name="T25" fmla="*/ 113 h 283"/>
                <a:gd name="T26" fmla="*/ 340 w 397"/>
                <a:gd name="T27" fmla="*/ 113 h 283"/>
                <a:gd name="T28" fmla="*/ 340 w 397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FB7B788D-CA5E-44A9-B587-6CCB4996A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1947"/>
              <a:ext cx="850" cy="850"/>
            </a:xfrm>
            <a:custGeom>
              <a:avLst/>
              <a:gdLst>
                <a:gd name="T0" fmla="*/ 283 w 850"/>
                <a:gd name="T1" fmla="*/ 0 h 850"/>
                <a:gd name="T2" fmla="*/ 283 w 850"/>
                <a:gd name="T3" fmla="*/ 113 h 850"/>
                <a:gd name="T4" fmla="*/ 227 w 850"/>
                <a:gd name="T5" fmla="*/ 113 h 850"/>
                <a:gd name="T6" fmla="*/ 227 w 850"/>
                <a:gd name="T7" fmla="*/ 170 h 850"/>
                <a:gd name="T8" fmla="*/ 170 w 850"/>
                <a:gd name="T9" fmla="*/ 170 h 850"/>
                <a:gd name="T10" fmla="*/ 170 w 850"/>
                <a:gd name="T11" fmla="*/ 113 h 850"/>
                <a:gd name="T12" fmla="*/ 113 w 850"/>
                <a:gd name="T13" fmla="*/ 113 h 850"/>
                <a:gd name="T14" fmla="*/ 113 w 850"/>
                <a:gd name="T15" fmla="*/ 170 h 850"/>
                <a:gd name="T16" fmla="*/ 0 w 850"/>
                <a:gd name="T17" fmla="*/ 170 h 850"/>
                <a:gd name="T18" fmla="*/ 0 w 850"/>
                <a:gd name="T19" fmla="*/ 453 h 850"/>
                <a:gd name="T20" fmla="*/ 57 w 850"/>
                <a:gd name="T21" fmla="*/ 453 h 850"/>
                <a:gd name="T22" fmla="*/ 57 w 850"/>
                <a:gd name="T23" fmla="*/ 567 h 850"/>
                <a:gd name="T24" fmla="*/ 170 w 850"/>
                <a:gd name="T25" fmla="*/ 567 h 850"/>
                <a:gd name="T26" fmla="*/ 170 w 850"/>
                <a:gd name="T27" fmla="*/ 510 h 850"/>
                <a:gd name="T28" fmla="*/ 227 w 850"/>
                <a:gd name="T29" fmla="*/ 510 h 850"/>
                <a:gd name="T30" fmla="*/ 227 w 850"/>
                <a:gd name="T31" fmla="*/ 567 h 850"/>
                <a:gd name="T32" fmla="*/ 170 w 850"/>
                <a:gd name="T33" fmla="*/ 567 h 850"/>
                <a:gd name="T34" fmla="*/ 170 w 850"/>
                <a:gd name="T35" fmla="*/ 737 h 850"/>
                <a:gd name="T36" fmla="*/ 283 w 850"/>
                <a:gd name="T37" fmla="*/ 737 h 850"/>
                <a:gd name="T38" fmla="*/ 283 w 850"/>
                <a:gd name="T39" fmla="*/ 850 h 850"/>
                <a:gd name="T40" fmla="*/ 397 w 850"/>
                <a:gd name="T41" fmla="*/ 850 h 850"/>
                <a:gd name="T42" fmla="*/ 397 w 850"/>
                <a:gd name="T43" fmla="*/ 793 h 850"/>
                <a:gd name="T44" fmla="*/ 624 w 850"/>
                <a:gd name="T45" fmla="*/ 793 h 850"/>
                <a:gd name="T46" fmla="*/ 624 w 850"/>
                <a:gd name="T47" fmla="*/ 737 h 850"/>
                <a:gd name="T48" fmla="*/ 680 w 850"/>
                <a:gd name="T49" fmla="*/ 737 h 850"/>
                <a:gd name="T50" fmla="*/ 680 w 850"/>
                <a:gd name="T51" fmla="*/ 680 h 850"/>
                <a:gd name="T52" fmla="*/ 737 w 850"/>
                <a:gd name="T53" fmla="*/ 680 h 850"/>
                <a:gd name="T54" fmla="*/ 737 w 850"/>
                <a:gd name="T55" fmla="*/ 623 h 850"/>
                <a:gd name="T56" fmla="*/ 794 w 850"/>
                <a:gd name="T57" fmla="*/ 623 h 850"/>
                <a:gd name="T58" fmla="*/ 850 w 850"/>
                <a:gd name="T59" fmla="*/ 623 h 850"/>
                <a:gd name="T60" fmla="*/ 850 w 850"/>
                <a:gd name="T61" fmla="*/ 510 h 850"/>
                <a:gd name="T62" fmla="*/ 794 w 850"/>
                <a:gd name="T63" fmla="*/ 510 h 850"/>
                <a:gd name="T64" fmla="*/ 794 w 850"/>
                <a:gd name="T65" fmla="*/ 453 h 850"/>
                <a:gd name="T66" fmla="*/ 737 w 850"/>
                <a:gd name="T67" fmla="*/ 453 h 850"/>
                <a:gd name="T68" fmla="*/ 737 w 850"/>
                <a:gd name="T69" fmla="*/ 170 h 850"/>
                <a:gd name="T70" fmla="*/ 794 w 850"/>
                <a:gd name="T71" fmla="*/ 170 h 850"/>
                <a:gd name="T72" fmla="*/ 794 w 850"/>
                <a:gd name="T73" fmla="*/ 113 h 850"/>
                <a:gd name="T74" fmla="*/ 737 w 850"/>
                <a:gd name="T75" fmla="*/ 113 h 850"/>
                <a:gd name="T76" fmla="*/ 737 w 850"/>
                <a:gd name="T77" fmla="*/ 56 h 850"/>
                <a:gd name="T78" fmla="*/ 680 w 850"/>
                <a:gd name="T79" fmla="*/ 56 h 850"/>
                <a:gd name="T80" fmla="*/ 680 w 850"/>
                <a:gd name="T81" fmla="*/ 0 h 850"/>
                <a:gd name="T82" fmla="*/ 283 w 850"/>
                <a:gd name="T8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850">
                  <a:moveTo>
                    <a:pt x="283" y="0"/>
                  </a:move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850" y="623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E8AEA7DF-23F8-4484-ABB5-2212389A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851" cy="964"/>
            </a:xfrm>
            <a:custGeom>
              <a:avLst/>
              <a:gdLst>
                <a:gd name="T0" fmla="*/ 510 w 851"/>
                <a:gd name="T1" fmla="*/ 964 h 964"/>
                <a:gd name="T2" fmla="*/ 510 w 851"/>
                <a:gd name="T3" fmla="*/ 907 h 964"/>
                <a:gd name="T4" fmla="*/ 454 w 851"/>
                <a:gd name="T5" fmla="*/ 907 h 964"/>
                <a:gd name="T6" fmla="*/ 454 w 851"/>
                <a:gd name="T7" fmla="*/ 850 h 964"/>
                <a:gd name="T8" fmla="*/ 397 w 851"/>
                <a:gd name="T9" fmla="*/ 850 h 964"/>
                <a:gd name="T10" fmla="*/ 397 w 851"/>
                <a:gd name="T11" fmla="*/ 567 h 964"/>
                <a:gd name="T12" fmla="*/ 454 w 851"/>
                <a:gd name="T13" fmla="*/ 567 h 964"/>
                <a:gd name="T14" fmla="*/ 454 w 851"/>
                <a:gd name="T15" fmla="*/ 510 h 964"/>
                <a:gd name="T16" fmla="*/ 397 w 851"/>
                <a:gd name="T17" fmla="*/ 510 h 964"/>
                <a:gd name="T18" fmla="*/ 397 w 851"/>
                <a:gd name="T19" fmla="*/ 453 h 964"/>
                <a:gd name="T20" fmla="*/ 340 w 851"/>
                <a:gd name="T21" fmla="*/ 453 h 964"/>
                <a:gd name="T22" fmla="*/ 340 w 851"/>
                <a:gd name="T23" fmla="*/ 397 h 964"/>
                <a:gd name="T24" fmla="*/ 0 w 851"/>
                <a:gd name="T25" fmla="*/ 397 h 964"/>
                <a:gd name="T26" fmla="*/ 0 w 851"/>
                <a:gd name="T27" fmla="*/ 227 h 964"/>
                <a:gd name="T28" fmla="*/ 114 w 851"/>
                <a:gd name="T29" fmla="*/ 227 h 964"/>
                <a:gd name="T30" fmla="*/ 114 w 851"/>
                <a:gd name="T31" fmla="*/ 56 h 964"/>
                <a:gd name="T32" fmla="*/ 170 w 851"/>
                <a:gd name="T33" fmla="*/ 56 h 964"/>
                <a:gd name="T34" fmla="*/ 170 w 851"/>
                <a:gd name="T35" fmla="*/ 0 h 964"/>
                <a:gd name="T36" fmla="*/ 340 w 851"/>
                <a:gd name="T37" fmla="*/ 0 h 964"/>
                <a:gd name="T38" fmla="*/ 340 w 851"/>
                <a:gd name="T39" fmla="*/ 56 h 964"/>
                <a:gd name="T40" fmla="*/ 397 w 851"/>
                <a:gd name="T41" fmla="*/ 56 h 964"/>
                <a:gd name="T42" fmla="*/ 397 w 851"/>
                <a:gd name="T43" fmla="*/ 113 h 964"/>
                <a:gd name="T44" fmla="*/ 510 w 851"/>
                <a:gd name="T45" fmla="*/ 113 h 964"/>
                <a:gd name="T46" fmla="*/ 510 w 851"/>
                <a:gd name="T47" fmla="*/ 56 h 964"/>
                <a:gd name="T48" fmla="*/ 567 w 851"/>
                <a:gd name="T49" fmla="*/ 56 h 964"/>
                <a:gd name="T50" fmla="*/ 567 w 851"/>
                <a:gd name="T51" fmla="*/ 170 h 964"/>
                <a:gd name="T52" fmla="*/ 624 w 851"/>
                <a:gd name="T53" fmla="*/ 170 h 964"/>
                <a:gd name="T54" fmla="*/ 624 w 851"/>
                <a:gd name="T55" fmla="*/ 453 h 964"/>
                <a:gd name="T56" fmla="*/ 737 w 851"/>
                <a:gd name="T57" fmla="*/ 453 h 964"/>
                <a:gd name="T58" fmla="*/ 737 w 851"/>
                <a:gd name="T59" fmla="*/ 623 h 964"/>
                <a:gd name="T60" fmla="*/ 794 w 851"/>
                <a:gd name="T61" fmla="*/ 623 h 964"/>
                <a:gd name="T62" fmla="*/ 794 w 851"/>
                <a:gd name="T63" fmla="*/ 680 h 964"/>
                <a:gd name="T64" fmla="*/ 851 w 851"/>
                <a:gd name="T65" fmla="*/ 680 h 964"/>
                <a:gd name="T66" fmla="*/ 851 w 851"/>
                <a:gd name="T67" fmla="*/ 850 h 964"/>
                <a:gd name="T68" fmla="*/ 794 w 851"/>
                <a:gd name="T69" fmla="*/ 850 h 964"/>
                <a:gd name="T70" fmla="*/ 794 w 851"/>
                <a:gd name="T71" fmla="*/ 907 h 964"/>
                <a:gd name="T72" fmla="*/ 624 w 851"/>
                <a:gd name="T73" fmla="*/ 907 h 964"/>
                <a:gd name="T74" fmla="*/ 624 w 851"/>
                <a:gd name="T75" fmla="*/ 964 h 964"/>
                <a:gd name="T76" fmla="*/ 510 w 851"/>
                <a:gd name="T7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964">
                  <a:moveTo>
                    <a:pt x="510" y="964"/>
                  </a:move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54A33EBE-7F66-4859-B419-FF35956BD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643"/>
              <a:ext cx="964" cy="1077"/>
            </a:xfrm>
            <a:custGeom>
              <a:avLst/>
              <a:gdLst>
                <a:gd name="T0" fmla="*/ 397 w 964"/>
                <a:gd name="T1" fmla="*/ 1077 h 1077"/>
                <a:gd name="T2" fmla="*/ 340 w 964"/>
                <a:gd name="T3" fmla="*/ 1077 h 1077"/>
                <a:gd name="T4" fmla="*/ 340 w 964"/>
                <a:gd name="T5" fmla="*/ 963 h 1077"/>
                <a:gd name="T6" fmla="*/ 283 w 964"/>
                <a:gd name="T7" fmla="*/ 963 h 1077"/>
                <a:gd name="T8" fmla="*/ 283 w 964"/>
                <a:gd name="T9" fmla="*/ 1020 h 1077"/>
                <a:gd name="T10" fmla="*/ 170 w 964"/>
                <a:gd name="T11" fmla="*/ 1020 h 1077"/>
                <a:gd name="T12" fmla="*/ 170 w 964"/>
                <a:gd name="T13" fmla="*/ 963 h 1077"/>
                <a:gd name="T14" fmla="*/ 113 w 964"/>
                <a:gd name="T15" fmla="*/ 963 h 1077"/>
                <a:gd name="T16" fmla="*/ 113 w 964"/>
                <a:gd name="T17" fmla="*/ 907 h 1077"/>
                <a:gd name="T18" fmla="*/ 0 w 964"/>
                <a:gd name="T19" fmla="*/ 907 h 1077"/>
                <a:gd name="T20" fmla="*/ 0 w 964"/>
                <a:gd name="T21" fmla="*/ 793 h 1077"/>
                <a:gd name="T22" fmla="*/ 57 w 964"/>
                <a:gd name="T23" fmla="*/ 793 h 1077"/>
                <a:gd name="T24" fmla="*/ 57 w 964"/>
                <a:gd name="T25" fmla="*/ 680 h 1077"/>
                <a:gd name="T26" fmla="*/ 227 w 964"/>
                <a:gd name="T27" fmla="*/ 680 h 1077"/>
                <a:gd name="T28" fmla="*/ 227 w 964"/>
                <a:gd name="T29" fmla="*/ 567 h 1077"/>
                <a:gd name="T30" fmla="*/ 283 w 964"/>
                <a:gd name="T31" fmla="*/ 567 h 1077"/>
                <a:gd name="T32" fmla="*/ 283 w 964"/>
                <a:gd name="T33" fmla="*/ 453 h 1077"/>
                <a:gd name="T34" fmla="*/ 340 w 964"/>
                <a:gd name="T35" fmla="*/ 453 h 1077"/>
                <a:gd name="T36" fmla="*/ 340 w 964"/>
                <a:gd name="T37" fmla="*/ 396 h 1077"/>
                <a:gd name="T38" fmla="*/ 454 w 964"/>
                <a:gd name="T39" fmla="*/ 396 h 1077"/>
                <a:gd name="T40" fmla="*/ 454 w 964"/>
                <a:gd name="T41" fmla="*/ 340 h 1077"/>
                <a:gd name="T42" fmla="*/ 510 w 964"/>
                <a:gd name="T43" fmla="*/ 340 h 1077"/>
                <a:gd name="T44" fmla="*/ 510 w 964"/>
                <a:gd name="T45" fmla="*/ 283 h 1077"/>
                <a:gd name="T46" fmla="*/ 624 w 964"/>
                <a:gd name="T47" fmla="*/ 283 h 1077"/>
                <a:gd name="T48" fmla="*/ 624 w 964"/>
                <a:gd name="T49" fmla="*/ 226 h 1077"/>
                <a:gd name="T50" fmla="*/ 624 w 964"/>
                <a:gd name="T51" fmla="*/ 170 h 1077"/>
                <a:gd name="T52" fmla="*/ 680 w 964"/>
                <a:gd name="T53" fmla="*/ 170 h 1077"/>
                <a:gd name="T54" fmla="*/ 680 w 964"/>
                <a:gd name="T55" fmla="*/ 113 h 1077"/>
                <a:gd name="T56" fmla="*/ 737 w 964"/>
                <a:gd name="T57" fmla="*/ 113 h 1077"/>
                <a:gd name="T58" fmla="*/ 737 w 964"/>
                <a:gd name="T59" fmla="*/ 56 h 1077"/>
                <a:gd name="T60" fmla="*/ 737 w 964"/>
                <a:gd name="T61" fmla="*/ 0 h 1077"/>
                <a:gd name="T62" fmla="*/ 907 w 964"/>
                <a:gd name="T63" fmla="*/ 0 h 1077"/>
                <a:gd name="T64" fmla="*/ 907 w 964"/>
                <a:gd name="T65" fmla="*/ 56 h 1077"/>
                <a:gd name="T66" fmla="*/ 964 w 964"/>
                <a:gd name="T67" fmla="*/ 56 h 1077"/>
                <a:gd name="T68" fmla="*/ 964 w 964"/>
                <a:gd name="T69" fmla="*/ 170 h 1077"/>
                <a:gd name="T70" fmla="*/ 964 w 964"/>
                <a:gd name="T71" fmla="*/ 226 h 1077"/>
                <a:gd name="T72" fmla="*/ 907 w 964"/>
                <a:gd name="T73" fmla="*/ 226 h 1077"/>
                <a:gd name="T74" fmla="*/ 907 w 964"/>
                <a:gd name="T75" fmla="*/ 283 h 1077"/>
                <a:gd name="T76" fmla="*/ 850 w 964"/>
                <a:gd name="T77" fmla="*/ 283 h 1077"/>
                <a:gd name="T78" fmla="*/ 850 w 964"/>
                <a:gd name="T79" fmla="*/ 453 h 1077"/>
                <a:gd name="T80" fmla="*/ 794 w 964"/>
                <a:gd name="T81" fmla="*/ 453 h 1077"/>
                <a:gd name="T82" fmla="*/ 794 w 964"/>
                <a:gd name="T83" fmla="*/ 567 h 1077"/>
                <a:gd name="T84" fmla="*/ 680 w 964"/>
                <a:gd name="T85" fmla="*/ 567 h 1077"/>
                <a:gd name="T86" fmla="*/ 680 w 964"/>
                <a:gd name="T87" fmla="*/ 680 h 1077"/>
                <a:gd name="T88" fmla="*/ 624 w 964"/>
                <a:gd name="T89" fmla="*/ 680 h 1077"/>
                <a:gd name="T90" fmla="*/ 624 w 964"/>
                <a:gd name="T91" fmla="*/ 793 h 1077"/>
                <a:gd name="T92" fmla="*/ 510 w 964"/>
                <a:gd name="T93" fmla="*/ 793 h 1077"/>
                <a:gd name="T94" fmla="*/ 510 w 964"/>
                <a:gd name="T95" fmla="*/ 907 h 1077"/>
                <a:gd name="T96" fmla="*/ 454 w 964"/>
                <a:gd name="T97" fmla="*/ 907 h 1077"/>
                <a:gd name="T98" fmla="*/ 454 w 964"/>
                <a:gd name="T99" fmla="*/ 1020 h 1077"/>
                <a:gd name="T100" fmla="*/ 397 w 964"/>
                <a:gd name="T101" fmla="*/ 1020 h 1077"/>
                <a:gd name="T102" fmla="*/ 397 w 964"/>
                <a:gd name="T103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4" h="1077">
                  <a:moveTo>
                    <a:pt x="397" y="1077"/>
                  </a:moveTo>
                  <a:lnTo>
                    <a:pt x="340" y="1077"/>
                  </a:lnTo>
                  <a:lnTo>
                    <a:pt x="340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397" y="1020"/>
                  </a:lnTo>
                  <a:lnTo>
                    <a:pt x="397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F6C63180-9856-4F13-A138-D8366C610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534"/>
              <a:ext cx="624" cy="454"/>
            </a:xfrm>
            <a:custGeom>
              <a:avLst/>
              <a:gdLst>
                <a:gd name="T0" fmla="*/ 227 w 624"/>
                <a:gd name="T1" fmla="*/ 454 h 454"/>
                <a:gd name="T2" fmla="*/ 453 w 624"/>
                <a:gd name="T3" fmla="*/ 454 h 454"/>
                <a:gd name="T4" fmla="*/ 453 w 624"/>
                <a:gd name="T5" fmla="*/ 397 h 454"/>
                <a:gd name="T6" fmla="*/ 453 w 624"/>
                <a:gd name="T7" fmla="*/ 341 h 454"/>
                <a:gd name="T8" fmla="*/ 567 w 624"/>
                <a:gd name="T9" fmla="*/ 341 h 454"/>
                <a:gd name="T10" fmla="*/ 567 w 624"/>
                <a:gd name="T11" fmla="*/ 227 h 454"/>
                <a:gd name="T12" fmla="*/ 624 w 624"/>
                <a:gd name="T13" fmla="*/ 227 h 454"/>
                <a:gd name="T14" fmla="*/ 624 w 624"/>
                <a:gd name="T15" fmla="*/ 114 h 454"/>
                <a:gd name="T16" fmla="*/ 567 w 624"/>
                <a:gd name="T17" fmla="*/ 114 h 454"/>
                <a:gd name="T18" fmla="*/ 567 w 624"/>
                <a:gd name="T19" fmla="*/ 57 h 454"/>
                <a:gd name="T20" fmla="*/ 624 w 624"/>
                <a:gd name="T21" fmla="*/ 57 h 454"/>
                <a:gd name="T22" fmla="*/ 624 w 624"/>
                <a:gd name="T23" fmla="*/ 0 h 454"/>
                <a:gd name="T24" fmla="*/ 453 w 624"/>
                <a:gd name="T25" fmla="*/ 0 h 454"/>
                <a:gd name="T26" fmla="*/ 453 w 624"/>
                <a:gd name="T27" fmla="*/ 57 h 454"/>
                <a:gd name="T28" fmla="*/ 170 w 624"/>
                <a:gd name="T29" fmla="*/ 57 h 454"/>
                <a:gd name="T30" fmla="*/ 170 w 624"/>
                <a:gd name="T31" fmla="*/ 0 h 454"/>
                <a:gd name="T32" fmla="*/ 57 w 624"/>
                <a:gd name="T33" fmla="*/ 0 h 454"/>
                <a:gd name="T34" fmla="*/ 57 w 624"/>
                <a:gd name="T35" fmla="*/ 114 h 454"/>
                <a:gd name="T36" fmla="*/ 0 w 624"/>
                <a:gd name="T37" fmla="*/ 114 h 454"/>
                <a:gd name="T38" fmla="*/ 0 w 624"/>
                <a:gd name="T39" fmla="*/ 170 h 454"/>
                <a:gd name="T40" fmla="*/ 57 w 624"/>
                <a:gd name="T41" fmla="*/ 170 h 454"/>
                <a:gd name="T42" fmla="*/ 57 w 624"/>
                <a:gd name="T43" fmla="*/ 227 h 454"/>
                <a:gd name="T44" fmla="*/ 113 w 624"/>
                <a:gd name="T45" fmla="*/ 227 h 454"/>
                <a:gd name="T46" fmla="*/ 113 w 624"/>
                <a:gd name="T47" fmla="*/ 341 h 454"/>
                <a:gd name="T48" fmla="*/ 170 w 624"/>
                <a:gd name="T49" fmla="*/ 341 h 454"/>
                <a:gd name="T50" fmla="*/ 170 w 624"/>
                <a:gd name="T51" fmla="*/ 397 h 454"/>
                <a:gd name="T52" fmla="*/ 227 w 624"/>
                <a:gd name="T53" fmla="*/ 397 h 454"/>
                <a:gd name="T54" fmla="*/ 227 w 624"/>
                <a:gd name="T5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454">
                  <a:moveTo>
                    <a:pt x="227" y="454"/>
                  </a:moveTo>
                  <a:lnTo>
                    <a:pt x="453" y="454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3BD1E330-F849-41FE-95D7-5D785A9BF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077" cy="794"/>
            </a:xfrm>
            <a:custGeom>
              <a:avLst/>
              <a:gdLst>
                <a:gd name="T0" fmla="*/ 794 w 1077"/>
                <a:gd name="T1" fmla="*/ 737 h 794"/>
                <a:gd name="T2" fmla="*/ 794 w 1077"/>
                <a:gd name="T3" fmla="*/ 681 h 794"/>
                <a:gd name="T4" fmla="*/ 851 w 1077"/>
                <a:gd name="T5" fmla="*/ 681 h 794"/>
                <a:gd name="T6" fmla="*/ 851 w 1077"/>
                <a:gd name="T7" fmla="*/ 454 h 794"/>
                <a:gd name="T8" fmla="*/ 907 w 1077"/>
                <a:gd name="T9" fmla="*/ 454 h 794"/>
                <a:gd name="T10" fmla="*/ 907 w 1077"/>
                <a:gd name="T11" fmla="*/ 397 h 794"/>
                <a:gd name="T12" fmla="*/ 964 w 1077"/>
                <a:gd name="T13" fmla="*/ 397 h 794"/>
                <a:gd name="T14" fmla="*/ 964 w 1077"/>
                <a:gd name="T15" fmla="*/ 284 h 794"/>
                <a:gd name="T16" fmla="*/ 1021 w 1077"/>
                <a:gd name="T17" fmla="*/ 284 h 794"/>
                <a:gd name="T18" fmla="*/ 1021 w 1077"/>
                <a:gd name="T19" fmla="*/ 227 h 794"/>
                <a:gd name="T20" fmla="*/ 1077 w 1077"/>
                <a:gd name="T21" fmla="*/ 227 h 794"/>
                <a:gd name="T22" fmla="*/ 1077 w 1077"/>
                <a:gd name="T23" fmla="*/ 0 h 794"/>
                <a:gd name="T24" fmla="*/ 1021 w 1077"/>
                <a:gd name="T25" fmla="*/ 0 h 794"/>
                <a:gd name="T26" fmla="*/ 1021 w 1077"/>
                <a:gd name="T27" fmla="*/ 57 h 794"/>
                <a:gd name="T28" fmla="*/ 964 w 1077"/>
                <a:gd name="T29" fmla="*/ 57 h 794"/>
                <a:gd name="T30" fmla="*/ 964 w 1077"/>
                <a:gd name="T31" fmla="*/ 114 h 794"/>
                <a:gd name="T32" fmla="*/ 907 w 1077"/>
                <a:gd name="T33" fmla="*/ 114 h 794"/>
                <a:gd name="T34" fmla="*/ 907 w 1077"/>
                <a:gd name="T35" fmla="*/ 170 h 794"/>
                <a:gd name="T36" fmla="*/ 794 w 1077"/>
                <a:gd name="T37" fmla="*/ 170 h 794"/>
                <a:gd name="T38" fmla="*/ 794 w 1077"/>
                <a:gd name="T39" fmla="*/ 284 h 794"/>
                <a:gd name="T40" fmla="*/ 567 w 1077"/>
                <a:gd name="T41" fmla="*/ 284 h 794"/>
                <a:gd name="T42" fmla="*/ 567 w 1077"/>
                <a:gd name="T43" fmla="*/ 340 h 794"/>
                <a:gd name="T44" fmla="*/ 510 w 1077"/>
                <a:gd name="T45" fmla="*/ 340 h 794"/>
                <a:gd name="T46" fmla="*/ 510 w 1077"/>
                <a:gd name="T47" fmla="*/ 284 h 794"/>
                <a:gd name="T48" fmla="*/ 340 w 1077"/>
                <a:gd name="T49" fmla="*/ 284 h 794"/>
                <a:gd name="T50" fmla="*/ 340 w 1077"/>
                <a:gd name="T51" fmla="*/ 114 h 794"/>
                <a:gd name="T52" fmla="*/ 284 w 1077"/>
                <a:gd name="T53" fmla="*/ 114 h 794"/>
                <a:gd name="T54" fmla="*/ 284 w 1077"/>
                <a:gd name="T55" fmla="*/ 57 h 794"/>
                <a:gd name="T56" fmla="*/ 170 w 1077"/>
                <a:gd name="T57" fmla="*/ 57 h 794"/>
                <a:gd name="T58" fmla="*/ 170 w 1077"/>
                <a:gd name="T59" fmla="*/ 114 h 794"/>
                <a:gd name="T60" fmla="*/ 57 w 1077"/>
                <a:gd name="T61" fmla="*/ 114 h 794"/>
                <a:gd name="T62" fmla="*/ 57 w 1077"/>
                <a:gd name="T63" fmla="*/ 397 h 794"/>
                <a:gd name="T64" fmla="*/ 0 w 1077"/>
                <a:gd name="T65" fmla="*/ 397 h 794"/>
                <a:gd name="T66" fmla="*/ 0 w 1077"/>
                <a:gd name="T67" fmla="*/ 454 h 794"/>
                <a:gd name="T68" fmla="*/ 57 w 1077"/>
                <a:gd name="T69" fmla="*/ 454 h 794"/>
                <a:gd name="T70" fmla="*/ 57 w 1077"/>
                <a:gd name="T71" fmla="*/ 567 h 794"/>
                <a:gd name="T72" fmla="*/ 170 w 1077"/>
                <a:gd name="T73" fmla="*/ 567 h 794"/>
                <a:gd name="T74" fmla="*/ 170 w 1077"/>
                <a:gd name="T75" fmla="*/ 624 h 794"/>
                <a:gd name="T76" fmla="*/ 227 w 1077"/>
                <a:gd name="T77" fmla="*/ 624 h 794"/>
                <a:gd name="T78" fmla="*/ 227 w 1077"/>
                <a:gd name="T79" fmla="*/ 737 h 794"/>
                <a:gd name="T80" fmla="*/ 397 w 1077"/>
                <a:gd name="T81" fmla="*/ 737 h 794"/>
                <a:gd name="T82" fmla="*/ 397 w 1077"/>
                <a:gd name="T83" fmla="*/ 794 h 794"/>
                <a:gd name="T84" fmla="*/ 680 w 1077"/>
                <a:gd name="T85" fmla="*/ 794 h 794"/>
                <a:gd name="T86" fmla="*/ 680 w 1077"/>
                <a:gd name="T87" fmla="*/ 737 h 794"/>
                <a:gd name="T88" fmla="*/ 794 w 1077"/>
                <a:gd name="T89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94">
                  <a:moveTo>
                    <a:pt x="794" y="737"/>
                  </a:moveTo>
                  <a:lnTo>
                    <a:pt x="794" y="681"/>
                  </a:lnTo>
                  <a:lnTo>
                    <a:pt x="851" y="681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077" y="227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D9BE7CB9-65F4-48DB-A998-308E7F78F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782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57 w 340"/>
                <a:gd name="T3" fmla="*/ 0 h 283"/>
                <a:gd name="T4" fmla="*/ 57 w 340"/>
                <a:gd name="T5" fmla="*/ 113 h 283"/>
                <a:gd name="T6" fmla="*/ 0 w 340"/>
                <a:gd name="T7" fmla="*/ 113 h 283"/>
                <a:gd name="T8" fmla="*/ 0 w 340"/>
                <a:gd name="T9" fmla="*/ 170 h 283"/>
                <a:gd name="T10" fmla="*/ 57 w 340"/>
                <a:gd name="T11" fmla="*/ 170 h 283"/>
                <a:gd name="T12" fmla="*/ 57 w 340"/>
                <a:gd name="T13" fmla="*/ 283 h 283"/>
                <a:gd name="T14" fmla="*/ 227 w 340"/>
                <a:gd name="T15" fmla="*/ 283 h 283"/>
                <a:gd name="T16" fmla="*/ 227 w 340"/>
                <a:gd name="T17" fmla="*/ 227 h 283"/>
                <a:gd name="T18" fmla="*/ 340 w 340"/>
                <a:gd name="T19" fmla="*/ 227 h 283"/>
                <a:gd name="T20" fmla="*/ 340 w 340"/>
                <a:gd name="T21" fmla="*/ 170 h 283"/>
                <a:gd name="T22" fmla="*/ 283 w 340"/>
                <a:gd name="T23" fmla="*/ 170 h 283"/>
                <a:gd name="T24" fmla="*/ 283 w 340"/>
                <a:gd name="T25" fmla="*/ 56 h 283"/>
                <a:gd name="T26" fmla="*/ 113 w 340"/>
                <a:gd name="T27" fmla="*/ 56 h 283"/>
                <a:gd name="T28" fmla="*/ 11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6CFADCAE-4D34-4568-BB3C-21BA643E2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158"/>
              <a:ext cx="397" cy="680"/>
            </a:xfrm>
            <a:custGeom>
              <a:avLst/>
              <a:gdLst>
                <a:gd name="T0" fmla="*/ 113 w 397"/>
                <a:gd name="T1" fmla="*/ 624 h 680"/>
                <a:gd name="T2" fmla="*/ 113 w 397"/>
                <a:gd name="T3" fmla="*/ 680 h 680"/>
                <a:gd name="T4" fmla="*/ 227 w 397"/>
                <a:gd name="T5" fmla="*/ 680 h 680"/>
                <a:gd name="T6" fmla="*/ 227 w 397"/>
                <a:gd name="T7" fmla="*/ 397 h 680"/>
                <a:gd name="T8" fmla="*/ 283 w 397"/>
                <a:gd name="T9" fmla="*/ 397 h 680"/>
                <a:gd name="T10" fmla="*/ 283 w 397"/>
                <a:gd name="T11" fmla="*/ 170 h 680"/>
                <a:gd name="T12" fmla="*/ 227 w 397"/>
                <a:gd name="T13" fmla="*/ 170 h 680"/>
                <a:gd name="T14" fmla="*/ 227 w 397"/>
                <a:gd name="T15" fmla="*/ 113 h 680"/>
                <a:gd name="T16" fmla="*/ 283 w 397"/>
                <a:gd name="T17" fmla="*/ 113 h 680"/>
                <a:gd name="T18" fmla="*/ 397 w 397"/>
                <a:gd name="T19" fmla="*/ 113 h 680"/>
                <a:gd name="T20" fmla="*/ 397 w 397"/>
                <a:gd name="T21" fmla="*/ 0 h 680"/>
                <a:gd name="T22" fmla="*/ 227 w 397"/>
                <a:gd name="T23" fmla="*/ 0 h 680"/>
                <a:gd name="T24" fmla="*/ 227 w 397"/>
                <a:gd name="T25" fmla="*/ 57 h 680"/>
                <a:gd name="T26" fmla="*/ 170 w 397"/>
                <a:gd name="T27" fmla="*/ 57 h 680"/>
                <a:gd name="T28" fmla="*/ 170 w 397"/>
                <a:gd name="T29" fmla="*/ 113 h 680"/>
                <a:gd name="T30" fmla="*/ 113 w 397"/>
                <a:gd name="T31" fmla="*/ 113 h 680"/>
                <a:gd name="T32" fmla="*/ 113 w 397"/>
                <a:gd name="T33" fmla="*/ 170 h 680"/>
                <a:gd name="T34" fmla="*/ 57 w 397"/>
                <a:gd name="T35" fmla="*/ 170 h 680"/>
                <a:gd name="T36" fmla="*/ 57 w 397"/>
                <a:gd name="T37" fmla="*/ 340 h 680"/>
                <a:gd name="T38" fmla="*/ 0 w 397"/>
                <a:gd name="T39" fmla="*/ 340 h 680"/>
                <a:gd name="T40" fmla="*/ 0 w 397"/>
                <a:gd name="T41" fmla="*/ 397 h 680"/>
                <a:gd name="T42" fmla="*/ 57 w 397"/>
                <a:gd name="T43" fmla="*/ 397 h 680"/>
                <a:gd name="T44" fmla="*/ 57 w 397"/>
                <a:gd name="T45" fmla="*/ 510 h 680"/>
                <a:gd name="T46" fmla="*/ 113 w 397"/>
                <a:gd name="T47" fmla="*/ 510 h 680"/>
                <a:gd name="T48" fmla="*/ 113 w 397"/>
                <a:gd name="T49" fmla="*/ 454 h 680"/>
                <a:gd name="T50" fmla="*/ 170 w 397"/>
                <a:gd name="T51" fmla="*/ 454 h 680"/>
                <a:gd name="T52" fmla="*/ 170 w 397"/>
                <a:gd name="T53" fmla="*/ 567 h 680"/>
                <a:gd name="T54" fmla="*/ 113 w 397"/>
                <a:gd name="T55" fmla="*/ 567 h 680"/>
                <a:gd name="T56" fmla="*/ 113 w 397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80">
                  <a:moveTo>
                    <a:pt x="113" y="624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C0955F5A-4EB4-4AC6-BC2B-A3CCE8EA3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97" cy="510"/>
            </a:xfrm>
            <a:custGeom>
              <a:avLst/>
              <a:gdLst>
                <a:gd name="T0" fmla="*/ 340 w 397"/>
                <a:gd name="T1" fmla="*/ 57 h 510"/>
                <a:gd name="T2" fmla="*/ 340 w 397"/>
                <a:gd name="T3" fmla="*/ 113 h 510"/>
                <a:gd name="T4" fmla="*/ 397 w 397"/>
                <a:gd name="T5" fmla="*/ 113 h 510"/>
                <a:gd name="T6" fmla="*/ 397 w 397"/>
                <a:gd name="T7" fmla="*/ 227 h 510"/>
                <a:gd name="T8" fmla="*/ 340 w 397"/>
                <a:gd name="T9" fmla="*/ 227 h 510"/>
                <a:gd name="T10" fmla="*/ 340 w 397"/>
                <a:gd name="T11" fmla="*/ 340 h 510"/>
                <a:gd name="T12" fmla="*/ 283 w 397"/>
                <a:gd name="T13" fmla="*/ 340 h 510"/>
                <a:gd name="T14" fmla="*/ 283 w 397"/>
                <a:gd name="T15" fmla="*/ 397 h 510"/>
                <a:gd name="T16" fmla="*/ 170 w 397"/>
                <a:gd name="T17" fmla="*/ 397 h 510"/>
                <a:gd name="T18" fmla="*/ 170 w 397"/>
                <a:gd name="T19" fmla="*/ 453 h 510"/>
                <a:gd name="T20" fmla="*/ 113 w 397"/>
                <a:gd name="T21" fmla="*/ 453 h 510"/>
                <a:gd name="T22" fmla="*/ 113 w 397"/>
                <a:gd name="T23" fmla="*/ 510 h 510"/>
                <a:gd name="T24" fmla="*/ 0 w 397"/>
                <a:gd name="T25" fmla="*/ 510 h 510"/>
                <a:gd name="T26" fmla="*/ 0 w 397"/>
                <a:gd name="T27" fmla="*/ 453 h 510"/>
                <a:gd name="T28" fmla="*/ 57 w 397"/>
                <a:gd name="T29" fmla="*/ 453 h 510"/>
                <a:gd name="T30" fmla="*/ 57 w 397"/>
                <a:gd name="T31" fmla="*/ 170 h 510"/>
                <a:gd name="T32" fmla="*/ 0 w 397"/>
                <a:gd name="T33" fmla="*/ 170 h 510"/>
                <a:gd name="T34" fmla="*/ 0 w 397"/>
                <a:gd name="T35" fmla="*/ 0 h 510"/>
                <a:gd name="T36" fmla="*/ 57 w 397"/>
                <a:gd name="T37" fmla="*/ 0 h 510"/>
                <a:gd name="T38" fmla="*/ 57 w 397"/>
                <a:gd name="T39" fmla="*/ 113 h 510"/>
                <a:gd name="T40" fmla="*/ 227 w 397"/>
                <a:gd name="T41" fmla="*/ 113 h 510"/>
                <a:gd name="T42" fmla="*/ 227 w 397"/>
                <a:gd name="T43" fmla="*/ 57 h 510"/>
                <a:gd name="T44" fmla="*/ 340 w 397"/>
                <a:gd name="T45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40" y="57"/>
                  </a:move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6FFA819E-4485-490D-991C-8AEDE76E5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555"/>
              <a:ext cx="624" cy="850"/>
            </a:xfrm>
            <a:custGeom>
              <a:avLst/>
              <a:gdLst>
                <a:gd name="T0" fmla="*/ 397 w 624"/>
                <a:gd name="T1" fmla="*/ 794 h 850"/>
                <a:gd name="T2" fmla="*/ 453 w 624"/>
                <a:gd name="T3" fmla="*/ 794 h 850"/>
                <a:gd name="T4" fmla="*/ 453 w 624"/>
                <a:gd name="T5" fmla="*/ 737 h 850"/>
                <a:gd name="T6" fmla="*/ 510 w 624"/>
                <a:gd name="T7" fmla="*/ 737 h 850"/>
                <a:gd name="T8" fmla="*/ 510 w 624"/>
                <a:gd name="T9" fmla="*/ 850 h 850"/>
                <a:gd name="T10" fmla="*/ 624 w 624"/>
                <a:gd name="T11" fmla="*/ 850 h 850"/>
                <a:gd name="T12" fmla="*/ 624 w 624"/>
                <a:gd name="T13" fmla="*/ 567 h 850"/>
                <a:gd name="T14" fmla="*/ 567 w 624"/>
                <a:gd name="T15" fmla="*/ 567 h 850"/>
                <a:gd name="T16" fmla="*/ 567 w 624"/>
                <a:gd name="T17" fmla="*/ 454 h 850"/>
                <a:gd name="T18" fmla="*/ 453 w 624"/>
                <a:gd name="T19" fmla="*/ 454 h 850"/>
                <a:gd name="T20" fmla="*/ 453 w 624"/>
                <a:gd name="T21" fmla="*/ 397 h 850"/>
                <a:gd name="T22" fmla="*/ 283 w 624"/>
                <a:gd name="T23" fmla="*/ 397 h 850"/>
                <a:gd name="T24" fmla="*/ 283 w 624"/>
                <a:gd name="T25" fmla="*/ 283 h 850"/>
                <a:gd name="T26" fmla="*/ 340 w 624"/>
                <a:gd name="T27" fmla="*/ 283 h 850"/>
                <a:gd name="T28" fmla="*/ 397 w 624"/>
                <a:gd name="T29" fmla="*/ 283 h 850"/>
                <a:gd name="T30" fmla="*/ 397 w 624"/>
                <a:gd name="T31" fmla="*/ 113 h 850"/>
                <a:gd name="T32" fmla="*/ 340 w 624"/>
                <a:gd name="T33" fmla="*/ 113 h 850"/>
                <a:gd name="T34" fmla="*/ 340 w 624"/>
                <a:gd name="T35" fmla="*/ 0 h 850"/>
                <a:gd name="T36" fmla="*/ 227 w 624"/>
                <a:gd name="T37" fmla="*/ 0 h 850"/>
                <a:gd name="T38" fmla="*/ 227 w 624"/>
                <a:gd name="T39" fmla="*/ 57 h 850"/>
                <a:gd name="T40" fmla="*/ 0 w 624"/>
                <a:gd name="T41" fmla="*/ 57 h 850"/>
                <a:gd name="T42" fmla="*/ 0 w 624"/>
                <a:gd name="T43" fmla="*/ 283 h 850"/>
                <a:gd name="T44" fmla="*/ 170 w 624"/>
                <a:gd name="T45" fmla="*/ 283 h 850"/>
                <a:gd name="T46" fmla="*/ 170 w 624"/>
                <a:gd name="T47" fmla="*/ 397 h 850"/>
                <a:gd name="T48" fmla="*/ 227 w 624"/>
                <a:gd name="T49" fmla="*/ 397 h 850"/>
                <a:gd name="T50" fmla="*/ 227 w 624"/>
                <a:gd name="T51" fmla="*/ 454 h 850"/>
                <a:gd name="T52" fmla="*/ 283 w 624"/>
                <a:gd name="T53" fmla="*/ 454 h 850"/>
                <a:gd name="T54" fmla="*/ 283 w 624"/>
                <a:gd name="T55" fmla="*/ 510 h 850"/>
                <a:gd name="T56" fmla="*/ 340 w 624"/>
                <a:gd name="T57" fmla="*/ 510 h 850"/>
                <a:gd name="T58" fmla="*/ 340 w 624"/>
                <a:gd name="T59" fmla="*/ 680 h 850"/>
                <a:gd name="T60" fmla="*/ 397 w 624"/>
                <a:gd name="T61" fmla="*/ 680 h 850"/>
                <a:gd name="T62" fmla="*/ 397 w 624"/>
                <a:gd name="T63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50">
                  <a:moveTo>
                    <a:pt x="397" y="794"/>
                  </a:move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624" y="85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7647D0CC-75F7-4967-87AC-044EF28D0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555"/>
              <a:ext cx="681" cy="794"/>
            </a:xfrm>
            <a:custGeom>
              <a:avLst/>
              <a:gdLst>
                <a:gd name="T0" fmla="*/ 341 w 681"/>
                <a:gd name="T1" fmla="*/ 737 h 794"/>
                <a:gd name="T2" fmla="*/ 284 w 681"/>
                <a:gd name="T3" fmla="*/ 737 h 794"/>
                <a:gd name="T4" fmla="*/ 284 w 681"/>
                <a:gd name="T5" fmla="*/ 794 h 794"/>
                <a:gd name="T6" fmla="*/ 170 w 681"/>
                <a:gd name="T7" fmla="*/ 794 h 794"/>
                <a:gd name="T8" fmla="*/ 170 w 681"/>
                <a:gd name="T9" fmla="*/ 340 h 794"/>
                <a:gd name="T10" fmla="*/ 114 w 681"/>
                <a:gd name="T11" fmla="*/ 340 h 794"/>
                <a:gd name="T12" fmla="*/ 114 w 681"/>
                <a:gd name="T13" fmla="*/ 227 h 794"/>
                <a:gd name="T14" fmla="*/ 0 w 681"/>
                <a:gd name="T15" fmla="*/ 227 h 794"/>
                <a:gd name="T16" fmla="*/ 0 w 681"/>
                <a:gd name="T17" fmla="*/ 113 h 794"/>
                <a:gd name="T18" fmla="*/ 114 w 681"/>
                <a:gd name="T19" fmla="*/ 113 h 794"/>
                <a:gd name="T20" fmla="*/ 114 w 681"/>
                <a:gd name="T21" fmla="*/ 0 h 794"/>
                <a:gd name="T22" fmla="*/ 341 w 681"/>
                <a:gd name="T23" fmla="*/ 0 h 794"/>
                <a:gd name="T24" fmla="*/ 341 w 681"/>
                <a:gd name="T25" fmla="*/ 57 h 794"/>
                <a:gd name="T26" fmla="*/ 397 w 681"/>
                <a:gd name="T27" fmla="*/ 57 h 794"/>
                <a:gd name="T28" fmla="*/ 397 w 681"/>
                <a:gd name="T29" fmla="*/ 113 h 794"/>
                <a:gd name="T30" fmla="*/ 511 w 681"/>
                <a:gd name="T31" fmla="*/ 113 h 794"/>
                <a:gd name="T32" fmla="*/ 511 w 681"/>
                <a:gd name="T33" fmla="*/ 170 h 794"/>
                <a:gd name="T34" fmla="*/ 624 w 681"/>
                <a:gd name="T35" fmla="*/ 170 h 794"/>
                <a:gd name="T36" fmla="*/ 624 w 681"/>
                <a:gd name="T37" fmla="*/ 227 h 794"/>
                <a:gd name="T38" fmla="*/ 681 w 681"/>
                <a:gd name="T39" fmla="*/ 227 h 794"/>
                <a:gd name="T40" fmla="*/ 681 w 681"/>
                <a:gd name="T41" fmla="*/ 454 h 794"/>
                <a:gd name="T42" fmla="*/ 511 w 681"/>
                <a:gd name="T43" fmla="*/ 454 h 794"/>
                <a:gd name="T44" fmla="*/ 511 w 681"/>
                <a:gd name="T45" fmla="*/ 510 h 794"/>
                <a:gd name="T46" fmla="*/ 454 w 681"/>
                <a:gd name="T47" fmla="*/ 510 h 794"/>
                <a:gd name="T48" fmla="*/ 454 w 681"/>
                <a:gd name="T49" fmla="*/ 567 h 794"/>
                <a:gd name="T50" fmla="*/ 511 w 681"/>
                <a:gd name="T51" fmla="*/ 567 h 794"/>
                <a:gd name="T52" fmla="*/ 511 w 681"/>
                <a:gd name="T53" fmla="*/ 680 h 794"/>
                <a:gd name="T54" fmla="*/ 341 w 681"/>
                <a:gd name="T55" fmla="*/ 680 h 794"/>
                <a:gd name="T56" fmla="*/ 341 w 681"/>
                <a:gd name="T57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794">
                  <a:moveTo>
                    <a:pt x="341" y="737"/>
                  </a:move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341" y="680"/>
                  </a:lnTo>
                  <a:lnTo>
                    <a:pt x="341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6AC32E2B-9215-4078-B001-7D7EA6814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61"/>
              <a:ext cx="624" cy="907"/>
            </a:xfrm>
            <a:custGeom>
              <a:avLst/>
              <a:gdLst>
                <a:gd name="T0" fmla="*/ 340 w 624"/>
                <a:gd name="T1" fmla="*/ 0 h 907"/>
                <a:gd name="T2" fmla="*/ 227 w 624"/>
                <a:gd name="T3" fmla="*/ 0 h 907"/>
                <a:gd name="T4" fmla="*/ 227 w 624"/>
                <a:gd name="T5" fmla="*/ 114 h 907"/>
                <a:gd name="T6" fmla="*/ 113 w 624"/>
                <a:gd name="T7" fmla="*/ 114 h 907"/>
                <a:gd name="T8" fmla="*/ 113 w 624"/>
                <a:gd name="T9" fmla="*/ 227 h 907"/>
                <a:gd name="T10" fmla="*/ 57 w 624"/>
                <a:gd name="T11" fmla="*/ 227 h 907"/>
                <a:gd name="T12" fmla="*/ 57 w 624"/>
                <a:gd name="T13" fmla="*/ 624 h 907"/>
                <a:gd name="T14" fmla="*/ 0 w 624"/>
                <a:gd name="T15" fmla="*/ 624 h 907"/>
                <a:gd name="T16" fmla="*/ 0 w 624"/>
                <a:gd name="T17" fmla="*/ 681 h 907"/>
                <a:gd name="T18" fmla="*/ 57 w 624"/>
                <a:gd name="T19" fmla="*/ 681 h 907"/>
                <a:gd name="T20" fmla="*/ 57 w 624"/>
                <a:gd name="T21" fmla="*/ 737 h 907"/>
                <a:gd name="T22" fmla="*/ 113 w 624"/>
                <a:gd name="T23" fmla="*/ 737 h 907"/>
                <a:gd name="T24" fmla="*/ 113 w 624"/>
                <a:gd name="T25" fmla="*/ 794 h 907"/>
                <a:gd name="T26" fmla="*/ 284 w 624"/>
                <a:gd name="T27" fmla="*/ 794 h 907"/>
                <a:gd name="T28" fmla="*/ 284 w 624"/>
                <a:gd name="T29" fmla="*/ 851 h 907"/>
                <a:gd name="T30" fmla="*/ 340 w 624"/>
                <a:gd name="T31" fmla="*/ 851 h 907"/>
                <a:gd name="T32" fmla="*/ 340 w 624"/>
                <a:gd name="T33" fmla="*/ 907 h 907"/>
                <a:gd name="T34" fmla="*/ 454 w 624"/>
                <a:gd name="T35" fmla="*/ 907 h 907"/>
                <a:gd name="T36" fmla="*/ 454 w 624"/>
                <a:gd name="T37" fmla="*/ 737 h 907"/>
                <a:gd name="T38" fmla="*/ 510 w 624"/>
                <a:gd name="T39" fmla="*/ 737 h 907"/>
                <a:gd name="T40" fmla="*/ 510 w 624"/>
                <a:gd name="T41" fmla="*/ 397 h 907"/>
                <a:gd name="T42" fmla="*/ 624 w 624"/>
                <a:gd name="T43" fmla="*/ 397 h 907"/>
                <a:gd name="T44" fmla="*/ 624 w 624"/>
                <a:gd name="T45" fmla="*/ 284 h 907"/>
                <a:gd name="T46" fmla="*/ 510 w 624"/>
                <a:gd name="T47" fmla="*/ 284 h 907"/>
                <a:gd name="T48" fmla="*/ 510 w 624"/>
                <a:gd name="T49" fmla="*/ 227 h 907"/>
                <a:gd name="T50" fmla="*/ 454 w 624"/>
                <a:gd name="T51" fmla="*/ 227 h 907"/>
                <a:gd name="T52" fmla="*/ 454 w 624"/>
                <a:gd name="T53" fmla="*/ 170 h 907"/>
                <a:gd name="T54" fmla="*/ 340 w 624"/>
                <a:gd name="T55" fmla="*/ 170 h 907"/>
                <a:gd name="T56" fmla="*/ 340 w 62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90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40" y="851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6DE483CA-4AC2-4D46-9BDA-DB24B8F0B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4045"/>
              <a:ext cx="567" cy="964"/>
            </a:xfrm>
            <a:custGeom>
              <a:avLst/>
              <a:gdLst>
                <a:gd name="T0" fmla="*/ 113 w 567"/>
                <a:gd name="T1" fmla="*/ 0 h 964"/>
                <a:gd name="T2" fmla="*/ 170 w 567"/>
                <a:gd name="T3" fmla="*/ 0 h 964"/>
                <a:gd name="T4" fmla="*/ 170 w 567"/>
                <a:gd name="T5" fmla="*/ 56 h 964"/>
                <a:gd name="T6" fmla="*/ 227 w 567"/>
                <a:gd name="T7" fmla="*/ 56 h 964"/>
                <a:gd name="T8" fmla="*/ 227 w 567"/>
                <a:gd name="T9" fmla="*/ 170 h 964"/>
                <a:gd name="T10" fmla="*/ 283 w 567"/>
                <a:gd name="T11" fmla="*/ 170 h 964"/>
                <a:gd name="T12" fmla="*/ 283 w 567"/>
                <a:gd name="T13" fmla="*/ 283 h 964"/>
                <a:gd name="T14" fmla="*/ 227 w 567"/>
                <a:gd name="T15" fmla="*/ 283 h 964"/>
                <a:gd name="T16" fmla="*/ 227 w 567"/>
                <a:gd name="T17" fmla="*/ 340 h 964"/>
                <a:gd name="T18" fmla="*/ 283 w 567"/>
                <a:gd name="T19" fmla="*/ 340 h 964"/>
                <a:gd name="T20" fmla="*/ 283 w 567"/>
                <a:gd name="T21" fmla="*/ 453 h 964"/>
                <a:gd name="T22" fmla="*/ 340 w 567"/>
                <a:gd name="T23" fmla="*/ 453 h 964"/>
                <a:gd name="T24" fmla="*/ 340 w 567"/>
                <a:gd name="T25" fmla="*/ 510 h 964"/>
                <a:gd name="T26" fmla="*/ 454 w 567"/>
                <a:gd name="T27" fmla="*/ 510 h 964"/>
                <a:gd name="T28" fmla="*/ 454 w 567"/>
                <a:gd name="T29" fmla="*/ 623 h 964"/>
                <a:gd name="T30" fmla="*/ 510 w 567"/>
                <a:gd name="T31" fmla="*/ 623 h 964"/>
                <a:gd name="T32" fmla="*/ 510 w 567"/>
                <a:gd name="T33" fmla="*/ 567 h 964"/>
                <a:gd name="T34" fmla="*/ 567 w 567"/>
                <a:gd name="T35" fmla="*/ 567 h 964"/>
                <a:gd name="T36" fmla="*/ 567 w 567"/>
                <a:gd name="T37" fmla="*/ 680 h 964"/>
                <a:gd name="T38" fmla="*/ 510 w 567"/>
                <a:gd name="T39" fmla="*/ 680 h 964"/>
                <a:gd name="T40" fmla="*/ 510 w 567"/>
                <a:gd name="T41" fmla="*/ 737 h 964"/>
                <a:gd name="T42" fmla="*/ 454 w 567"/>
                <a:gd name="T43" fmla="*/ 737 h 964"/>
                <a:gd name="T44" fmla="*/ 454 w 567"/>
                <a:gd name="T45" fmla="*/ 850 h 964"/>
                <a:gd name="T46" fmla="*/ 397 w 567"/>
                <a:gd name="T47" fmla="*/ 850 h 964"/>
                <a:gd name="T48" fmla="*/ 397 w 567"/>
                <a:gd name="T49" fmla="*/ 964 h 964"/>
                <a:gd name="T50" fmla="*/ 283 w 567"/>
                <a:gd name="T51" fmla="*/ 964 h 964"/>
                <a:gd name="T52" fmla="*/ 283 w 567"/>
                <a:gd name="T53" fmla="*/ 907 h 964"/>
                <a:gd name="T54" fmla="*/ 113 w 567"/>
                <a:gd name="T55" fmla="*/ 907 h 964"/>
                <a:gd name="T56" fmla="*/ 113 w 567"/>
                <a:gd name="T57" fmla="*/ 793 h 964"/>
                <a:gd name="T58" fmla="*/ 227 w 567"/>
                <a:gd name="T59" fmla="*/ 793 h 964"/>
                <a:gd name="T60" fmla="*/ 227 w 567"/>
                <a:gd name="T61" fmla="*/ 623 h 964"/>
                <a:gd name="T62" fmla="*/ 170 w 567"/>
                <a:gd name="T63" fmla="*/ 623 h 964"/>
                <a:gd name="T64" fmla="*/ 170 w 567"/>
                <a:gd name="T65" fmla="*/ 510 h 964"/>
                <a:gd name="T66" fmla="*/ 57 w 567"/>
                <a:gd name="T67" fmla="*/ 510 h 964"/>
                <a:gd name="T68" fmla="*/ 57 w 567"/>
                <a:gd name="T69" fmla="*/ 397 h 964"/>
                <a:gd name="T70" fmla="*/ 0 w 567"/>
                <a:gd name="T71" fmla="*/ 397 h 964"/>
                <a:gd name="T72" fmla="*/ 0 w 567"/>
                <a:gd name="T73" fmla="*/ 170 h 964"/>
                <a:gd name="T74" fmla="*/ 113 w 567"/>
                <a:gd name="T75" fmla="*/ 170 h 964"/>
                <a:gd name="T76" fmla="*/ 113 w 567"/>
                <a:gd name="T7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7" h="964">
                  <a:moveTo>
                    <a:pt x="11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94762B43-5F4A-4547-8371-227C234AD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851"/>
            </a:xfrm>
            <a:custGeom>
              <a:avLst/>
              <a:gdLst>
                <a:gd name="T0" fmla="*/ 567 w 567"/>
                <a:gd name="T1" fmla="*/ 454 h 851"/>
                <a:gd name="T2" fmla="*/ 567 w 567"/>
                <a:gd name="T3" fmla="*/ 511 h 851"/>
                <a:gd name="T4" fmla="*/ 510 w 567"/>
                <a:gd name="T5" fmla="*/ 511 h 851"/>
                <a:gd name="T6" fmla="*/ 510 w 567"/>
                <a:gd name="T7" fmla="*/ 567 h 851"/>
                <a:gd name="T8" fmla="*/ 453 w 567"/>
                <a:gd name="T9" fmla="*/ 567 h 851"/>
                <a:gd name="T10" fmla="*/ 453 w 567"/>
                <a:gd name="T11" fmla="*/ 624 h 851"/>
                <a:gd name="T12" fmla="*/ 397 w 567"/>
                <a:gd name="T13" fmla="*/ 624 h 851"/>
                <a:gd name="T14" fmla="*/ 397 w 567"/>
                <a:gd name="T15" fmla="*/ 794 h 851"/>
                <a:gd name="T16" fmla="*/ 340 w 567"/>
                <a:gd name="T17" fmla="*/ 794 h 851"/>
                <a:gd name="T18" fmla="*/ 340 w 567"/>
                <a:gd name="T19" fmla="*/ 851 h 851"/>
                <a:gd name="T20" fmla="*/ 283 w 567"/>
                <a:gd name="T21" fmla="*/ 851 h 851"/>
                <a:gd name="T22" fmla="*/ 283 w 567"/>
                <a:gd name="T23" fmla="*/ 794 h 851"/>
                <a:gd name="T24" fmla="*/ 226 w 567"/>
                <a:gd name="T25" fmla="*/ 794 h 851"/>
                <a:gd name="T26" fmla="*/ 226 w 567"/>
                <a:gd name="T27" fmla="*/ 681 h 851"/>
                <a:gd name="T28" fmla="*/ 170 w 567"/>
                <a:gd name="T29" fmla="*/ 681 h 851"/>
                <a:gd name="T30" fmla="*/ 170 w 567"/>
                <a:gd name="T31" fmla="*/ 624 h 851"/>
                <a:gd name="T32" fmla="*/ 226 w 567"/>
                <a:gd name="T33" fmla="*/ 624 h 851"/>
                <a:gd name="T34" fmla="*/ 226 w 567"/>
                <a:gd name="T35" fmla="*/ 511 h 851"/>
                <a:gd name="T36" fmla="*/ 170 w 567"/>
                <a:gd name="T37" fmla="*/ 511 h 851"/>
                <a:gd name="T38" fmla="*/ 170 w 567"/>
                <a:gd name="T39" fmla="*/ 397 h 851"/>
                <a:gd name="T40" fmla="*/ 113 w 567"/>
                <a:gd name="T41" fmla="*/ 397 h 851"/>
                <a:gd name="T42" fmla="*/ 113 w 567"/>
                <a:gd name="T43" fmla="*/ 341 h 851"/>
                <a:gd name="T44" fmla="*/ 56 w 567"/>
                <a:gd name="T45" fmla="*/ 341 h 851"/>
                <a:gd name="T46" fmla="*/ 56 w 567"/>
                <a:gd name="T47" fmla="*/ 171 h 851"/>
                <a:gd name="T48" fmla="*/ 56 w 567"/>
                <a:gd name="T49" fmla="*/ 114 h 851"/>
                <a:gd name="T50" fmla="*/ 0 w 567"/>
                <a:gd name="T51" fmla="*/ 114 h 851"/>
                <a:gd name="T52" fmla="*/ 0 w 567"/>
                <a:gd name="T53" fmla="*/ 57 h 851"/>
                <a:gd name="T54" fmla="*/ 113 w 567"/>
                <a:gd name="T55" fmla="*/ 57 h 851"/>
                <a:gd name="T56" fmla="*/ 113 w 567"/>
                <a:gd name="T57" fmla="*/ 0 h 851"/>
                <a:gd name="T58" fmla="*/ 283 w 567"/>
                <a:gd name="T59" fmla="*/ 0 h 851"/>
                <a:gd name="T60" fmla="*/ 283 w 567"/>
                <a:gd name="T61" fmla="*/ 341 h 851"/>
                <a:gd name="T62" fmla="*/ 397 w 567"/>
                <a:gd name="T63" fmla="*/ 341 h 851"/>
                <a:gd name="T64" fmla="*/ 397 w 567"/>
                <a:gd name="T65" fmla="*/ 397 h 851"/>
                <a:gd name="T66" fmla="*/ 510 w 567"/>
                <a:gd name="T67" fmla="*/ 397 h 851"/>
                <a:gd name="T68" fmla="*/ 510 w 567"/>
                <a:gd name="T69" fmla="*/ 454 h 851"/>
                <a:gd name="T70" fmla="*/ 567 w 567"/>
                <a:gd name="T71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851">
                  <a:moveTo>
                    <a:pt x="567" y="454"/>
                  </a:moveTo>
                  <a:lnTo>
                    <a:pt x="567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9BF964FA-D5B3-45E2-88E3-DB3052CE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907" cy="850"/>
            </a:xfrm>
            <a:custGeom>
              <a:avLst/>
              <a:gdLst>
                <a:gd name="T0" fmla="*/ 794 w 907"/>
                <a:gd name="T1" fmla="*/ 794 h 850"/>
                <a:gd name="T2" fmla="*/ 794 w 907"/>
                <a:gd name="T3" fmla="*/ 567 h 850"/>
                <a:gd name="T4" fmla="*/ 907 w 907"/>
                <a:gd name="T5" fmla="*/ 567 h 850"/>
                <a:gd name="T6" fmla="*/ 907 w 907"/>
                <a:gd name="T7" fmla="*/ 170 h 850"/>
                <a:gd name="T8" fmla="*/ 851 w 907"/>
                <a:gd name="T9" fmla="*/ 170 h 850"/>
                <a:gd name="T10" fmla="*/ 851 w 907"/>
                <a:gd name="T11" fmla="*/ 113 h 850"/>
                <a:gd name="T12" fmla="*/ 681 w 907"/>
                <a:gd name="T13" fmla="*/ 113 h 850"/>
                <a:gd name="T14" fmla="*/ 681 w 907"/>
                <a:gd name="T15" fmla="*/ 0 h 850"/>
                <a:gd name="T16" fmla="*/ 510 w 907"/>
                <a:gd name="T17" fmla="*/ 0 h 850"/>
                <a:gd name="T18" fmla="*/ 510 w 907"/>
                <a:gd name="T19" fmla="*/ 56 h 850"/>
                <a:gd name="T20" fmla="*/ 397 w 907"/>
                <a:gd name="T21" fmla="*/ 56 h 850"/>
                <a:gd name="T22" fmla="*/ 397 w 907"/>
                <a:gd name="T23" fmla="*/ 113 h 850"/>
                <a:gd name="T24" fmla="*/ 340 w 907"/>
                <a:gd name="T25" fmla="*/ 113 h 850"/>
                <a:gd name="T26" fmla="*/ 340 w 907"/>
                <a:gd name="T27" fmla="*/ 227 h 850"/>
                <a:gd name="T28" fmla="*/ 227 w 907"/>
                <a:gd name="T29" fmla="*/ 227 h 850"/>
                <a:gd name="T30" fmla="*/ 227 w 907"/>
                <a:gd name="T31" fmla="*/ 397 h 850"/>
                <a:gd name="T32" fmla="*/ 0 w 907"/>
                <a:gd name="T33" fmla="*/ 397 h 850"/>
                <a:gd name="T34" fmla="*/ 0 w 907"/>
                <a:gd name="T35" fmla="*/ 453 h 850"/>
                <a:gd name="T36" fmla="*/ 57 w 907"/>
                <a:gd name="T37" fmla="*/ 453 h 850"/>
                <a:gd name="T38" fmla="*/ 57 w 907"/>
                <a:gd name="T39" fmla="*/ 510 h 850"/>
                <a:gd name="T40" fmla="*/ 284 w 907"/>
                <a:gd name="T41" fmla="*/ 510 h 850"/>
                <a:gd name="T42" fmla="*/ 284 w 907"/>
                <a:gd name="T43" fmla="*/ 737 h 850"/>
                <a:gd name="T44" fmla="*/ 397 w 907"/>
                <a:gd name="T45" fmla="*/ 737 h 850"/>
                <a:gd name="T46" fmla="*/ 397 w 907"/>
                <a:gd name="T47" fmla="*/ 794 h 850"/>
                <a:gd name="T48" fmla="*/ 454 w 907"/>
                <a:gd name="T49" fmla="*/ 794 h 850"/>
                <a:gd name="T50" fmla="*/ 454 w 907"/>
                <a:gd name="T51" fmla="*/ 850 h 850"/>
                <a:gd name="T52" fmla="*/ 624 w 907"/>
                <a:gd name="T53" fmla="*/ 850 h 850"/>
                <a:gd name="T54" fmla="*/ 624 w 907"/>
                <a:gd name="T55" fmla="*/ 794 h 850"/>
                <a:gd name="T56" fmla="*/ 794 w 907"/>
                <a:gd name="T57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850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84" y="510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20A95A98-B065-46FC-9FF7-EE6FA0439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1474" cy="1134"/>
            </a:xfrm>
            <a:custGeom>
              <a:avLst/>
              <a:gdLst>
                <a:gd name="T0" fmla="*/ 113 w 1474"/>
                <a:gd name="T1" fmla="*/ 1134 h 1134"/>
                <a:gd name="T2" fmla="*/ 113 w 1474"/>
                <a:gd name="T3" fmla="*/ 964 h 1134"/>
                <a:gd name="T4" fmla="*/ 56 w 1474"/>
                <a:gd name="T5" fmla="*/ 964 h 1134"/>
                <a:gd name="T6" fmla="*/ 56 w 1474"/>
                <a:gd name="T7" fmla="*/ 907 h 1134"/>
                <a:gd name="T8" fmla="*/ 0 w 1474"/>
                <a:gd name="T9" fmla="*/ 907 h 1134"/>
                <a:gd name="T10" fmla="*/ 0 w 1474"/>
                <a:gd name="T11" fmla="*/ 793 h 1134"/>
                <a:gd name="T12" fmla="*/ 56 w 1474"/>
                <a:gd name="T13" fmla="*/ 793 h 1134"/>
                <a:gd name="T14" fmla="*/ 56 w 1474"/>
                <a:gd name="T15" fmla="*/ 737 h 1134"/>
                <a:gd name="T16" fmla="*/ 113 w 1474"/>
                <a:gd name="T17" fmla="*/ 737 h 1134"/>
                <a:gd name="T18" fmla="*/ 113 w 1474"/>
                <a:gd name="T19" fmla="*/ 680 h 1134"/>
                <a:gd name="T20" fmla="*/ 170 w 1474"/>
                <a:gd name="T21" fmla="*/ 680 h 1134"/>
                <a:gd name="T22" fmla="*/ 170 w 1474"/>
                <a:gd name="T23" fmla="*/ 623 h 1134"/>
                <a:gd name="T24" fmla="*/ 283 w 1474"/>
                <a:gd name="T25" fmla="*/ 623 h 1134"/>
                <a:gd name="T26" fmla="*/ 283 w 1474"/>
                <a:gd name="T27" fmla="*/ 510 h 1134"/>
                <a:gd name="T28" fmla="*/ 227 w 1474"/>
                <a:gd name="T29" fmla="*/ 510 h 1134"/>
                <a:gd name="T30" fmla="*/ 227 w 1474"/>
                <a:gd name="T31" fmla="*/ 283 h 1134"/>
                <a:gd name="T32" fmla="*/ 397 w 1474"/>
                <a:gd name="T33" fmla="*/ 283 h 1134"/>
                <a:gd name="T34" fmla="*/ 397 w 1474"/>
                <a:gd name="T35" fmla="*/ 226 h 1134"/>
                <a:gd name="T36" fmla="*/ 680 w 1474"/>
                <a:gd name="T37" fmla="*/ 226 h 1134"/>
                <a:gd name="T38" fmla="*/ 680 w 1474"/>
                <a:gd name="T39" fmla="*/ 0 h 1134"/>
                <a:gd name="T40" fmla="*/ 964 w 1474"/>
                <a:gd name="T41" fmla="*/ 0 h 1134"/>
                <a:gd name="T42" fmla="*/ 964 w 1474"/>
                <a:gd name="T43" fmla="*/ 113 h 1134"/>
                <a:gd name="T44" fmla="*/ 907 w 1474"/>
                <a:gd name="T45" fmla="*/ 113 h 1134"/>
                <a:gd name="T46" fmla="*/ 907 w 1474"/>
                <a:gd name="T47" fmla="*/ 170 h 1134"/>
                <a:gd name="T48" fmla="*/ 1134 w 1474"/>
                <a:gd name="T49" fmla="*/ 170 h 1134"/>
                <a:gd name="T50" fmla="*/ 1134 w 1474"/>
                <a:gd name="T51" fmla="*/ 113 h 1134"/>
                <a:gd name="T52" fmla="*/ 1190 w 1474"/>
                <a:gd name="T53" fmla="*/ 113 h 1134"/>
                <a:gd name="T54" fmla="*/ 1190 w 1474"/>
                <a:gd name="T55" fmla="*/ 226 h 1134"/>
                <a:gd name="T56" fmla="*/ 1361 w 1474"/>
                <a:gd name="T57" fmla="*/ 226 h 1134"/>
                <a:gd name="T58" fmla="*/ 1361 w 1474"/>
                <a:gd name="T59" fmla="*/ 283 h 1134"/>
                <a:gd name="T60" fmla="*/ 1417 w 1474"/>
                <a:gd name="T61" fmla="*/ 283 h 1134"/>
                <a:gd name="T62" fmla="*/ 1417 w 1474"/>
                <a:gd name="T63" fmla="*/ 453 h 1134"/>
                <a:gd name="T64" fmla="*/ 1474 w 1474"/>
                <a:gd name="T65" fmla="*/ 453 h 1134"/>
                <a:gd name="T66" fmla="*/ 1474 w 1474"/>
                <a:gd name="T67" fmla="*/ 510 h 1134"/>
                <a:gd name="T68" fmla="*/ 1361 w 1474"/>
                <a:gd name="T69" fmla="*/ 510 h 1134"/>
                <a:gd name="T70" fmla="*/ 1361 w 1474"/>
                <a:gd name="T71" fmla="*/ 567 h 1134"/>
                <a:gd name="T72" fmla="*/ 1304 w 1474"/>
                <a:gd name="T73" fmla="*/ 567 h 1134"/>
                <a:gd name="T74" fmla="*/ 1304 w 1474"/>
                <a:gd name="T75" fmla="*/ 680 h 1134"/>
                <a:gd name="T76" fmla="*/ 1247 w 1474"/>
                <a:gd name="T77" fmla="*/ 680 h 1134"/>
                <a:gd name="T78" fmla="*/ 1247 w 1474"/>
                <a:gd name="T79" fmla="*/ 623 h 1134"/>
                <a:gd name="T80" fmla="*/ 1190 w 1474"/>
                <a:gd name="T81" fmla="*/ 623 h 1134"/>
                <a:gd name="T82" fmla="*/ 1190 w 1474"/>
                <a:gd name="T83" fmla="*/ 680 h 1134"/>
                <a:gd name="T84" fmla="*/ 1134 w 1474"/>
                <a:gd name="T85" fmla="*/ 680 h 1134"/>
                <a:gd name="T86" fmla="*/ 1134 w 1474"/>
                <a:gd name="T87" fmla="*/ 737 h 1134"/>
                <a:gd name="T88" fmla="*/ 1190 w 1474"/>
                <a:gd name="T89" fmla="*/ 737 h 1134"/>
                <a:gd name="T90" fmla="*/ 1190 w 1474"/>
                <a:gd name="T91" fmla="*/ 793 h 1134"/>
                <a:gd name="T92" fmla="*/ 1077 w 1474"/>
                <a:gd name="T93" fmla="*/ 793 h 1134"/>
                <a:gd name="T94" fmla="*/ 1077 w 1474"/>
                <a:gd name="T95" fmla="*/ 850 h 1134"/>
                <a:gd name="T96" fmla="*/ 794 w 1474"/>
                <a:gd name="T97" fmla="*/ 850 h 1134"/>
                <a:gd name="T98" fmla="*/ 794 w 1474"/>
                <a:gd name="T99" fmla="*/ 737 h 1134"/>
                <a:gd name="T100" fmla="*/ 623 w 1474"/>
                <a:gd name="T101" fmla="*/ 737 h 1134"/>
                <a:gd name="T102" fmla="*/ 623 w 1474"/>
                <a:gd name="T103" fmla="*/ 793 h 1134"/>
                <a:gd name="T104" fmla="*/ 510 w 1474"/>
                <a:gd name="T105" fmla="*/ 793 h 1134"/>
                <a:gd name="T106" fmla="*/ 510 w 1474"/>
                <a:gd name="T107" fmla="*/ 850 h 1134"/>
                <a:gd name="T108" fmla="*/ 453 w 1474"/>
                <a:gd name="T109" fmla="*/ 850 h 1134"/>
                <a:gd name="T110" fmla="*/ 453 w 1474"/>
                <a:gd name="T111" fmla="*/ 964 h 1134"/>
                <a:gd name="T112" fmla="*/ 340 w 1474"/>
                <a:gd name="T113" fmla="*/ 964 h 1134"/>
                <a:gd name="T114" fmla="*/ 340 w 1474"/>
                <a:gd name="T115" fmla="*/ 1134 h 1134"/>
                <a:gd name="T116" fmla="*/ 113 w 1474"/>
                <a:gd name="T1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4" h="1134">
                  <a:moveTo>
                    <a:pt x="113" y="1134"/>
                  </a:move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90" y="226"/>
                  </a:lnTo>
                  <a:lnTo>
                    <a:pt x="1361" y="226"/>
                  </a:lnTo>
                  <a:lnTo>
                    <a:pt x="1361" y="283"/>
                  </a:lnTo>
                  <a:lnTo>
                    <a:pt x="1417" y="283"/>
                  </a:lnTo>
                  <a:lnTo>
                    <a:pt x="1417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361" y="510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623"/>
                  </a:lnTo>
                  <a:lnTo>
                    <a:pt x="1190" y="62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3"/>
                  </a:lnTo>
                  <a:lnTo>
                    <a:pt x="1077" y="793"/>
                  </a:lnTo>
                  <a:lnTo>
                    <a:pt x="1077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340" y="964"/>
                  </a:lnTo>
                  <a:lnTo>
                    <a:pt x="340" y="1134"/>
                  </a:lnTo>
                  <a:lnTo>
                    <a:pt x="113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75D9E954-30BE-46B9-8C74-EF639DAA4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59"/>
              <a:ext cx="907" cy="1191"/>
            </a:xfrm>
            <a:custGeom>
              <a:avLst/>
              <a:gdLst>
                <a:gd name="T0" fmla="*/ 624 w 907"/>
                <a:gd name="T1" fmla="*/ 0 h 1191"/>
                <a:gd name="T2" fmla="*/ 511 w 907"/>
                <a:gd name="T3" fmla="*/ 0 h 1191"/>
                <a:gd name="T4" fmla="*/ 511 w 907"/>
                <a:gd name="T5" fmla="*/ 57 h 1191"/>
                <a:gd name="T6" fmla="*/ 454 w 907"/>
                <a:gd name="T7" fmla="*/ 57 h 1191"/>
                <a:gd name="T8" fmla="*/ 454 w 907"/>
                <a:gd name="T9" fmla="*/ 113 h 1191"/>
                <a:gd name="T10" fmla="*/ 340 w 907"/>
                <a:gd name="T11" fmla="*/ 113 h 1191"/>
                <a:gd name="T12" fmla="*/ 340 w 907"/>
                <a:gd name="T13" fmla="*/ 170 h 1191"/>
                <a:gd name="T14" fmla="*/ 227 w 907"/>
                <a:gd name="T15" fmla="*/ 170 h 1191"/>
                <a:gd name="T16" fmla="*/ 227 w 907"/>
                <a:gd name="T17" fmla="*/ 227 h 1191"/>
                <a:gd name="T18" fmla="*/ 0 w 907"/>
                <a:gd name="T19" fmla="*/ 227 h 1191"/>
                <a:gd name="T20" fmla="*/ 0 w 907"/>
                <a:gd name="T21" fmla="*/ 284 h 1191"/>
                <a:gd name="T22" fmla="*/ 57 w 907"/>
                <a:gd name="T23" fmla="*/ 284 h 1191"/>
                <a:gd name="T24" fmla="*/ 57 w 907"/>
                <a:gd name="T25" fmla="*/ 340 h 1191"/>
                <a:gd name="T26" fmla="*/ 114 w 907"/>
                <a:gd name="T27" fmla="*/ 340 h 1191"/>
                <a:gd name="T28" fmla="*/ 114 w 907"/>
                <a:gd name="T29" fmla="*/ 510 h 1191"/>
                <a:gd name="T30" fmla="*/ 227 w 907"/>
                <a:gd name="T31" fmla="*/ 510 h 1191"/>
                <a:gd name="T32" fmla="*/ 227 w 907"/>
                <a:gd name="T33" fmla="*/ 680 h 1191"/>
                <a:gd name="T34" fmla="*/ 170 w 907"/>
                <a:gd name="T35" fmla="*/ 680 h 1191"/>
                <a:gd name="T36" fmla="*/ 170 w 907"/>
                <a:gd name="T37" fmla="*/ 794 h 1191"/>
                <a:gd name="T38" fmla="*/ 227 w 907"/>
                <a:gd name="T39" fmla="*/ 794 h 1191"/>
                <a:gd name="T40" fmla="*/ 227 w 907"/>
                <a:gd name="T41" fmla="*/ 907 h 1191"/>
                <a:gd name="T42" fmla="*/ 284 w 907"/>
                <a:gd name="T43" fmla="*/ 907 h 1191"/>
                <a:gd name="T44" fmla="*/ 284 w 907"/>
                <a:gd name="T45" fmla="*/ 1134 h 1191"/>
                <a:gd name="T46" fmla="*/ 340 w 907"/>
                <a:gd name="T47" fmla="*/ 1134 h 1191"/>
                <a:gd name="T48" fmla="*/ 340 w 907"/>
                <a:gd name="T49" fmla="*/ 1191 h 1191"/>
                <a:gd name="T50" fmla="*/ 511 w 907"/>
                <a:gd name="T51" fmla="*/ 1191 h 1191"/>
                <a:gd name="T52" fmla="*/ 511 w 907"/>
                <a:gd name="T53" fmla="*/ 907 h 1191"/>
                <a:gd name="T54" fmla="*/ 567 w 907"/>
                <a:gd name="T55" fmla="*/ 907 h 1191"/>
                <a:gd name="T56" fmla="*/ 567 w 907"/>
                <a:gd name="T57" fmla="*/ 794 h 1191"/>
                <a:gd name="T58" fmla="*/ 737 w 907"/>
                <a:gd name="T59" fmla="*/ 794 h 1191"/>
                <a:gd name="T60" fmla="*/ 737 w 907"/>
                <a:gd name="T61" fmla="*/ 510 h 1191"/>
                <a:gd name="T62" fmla="*/ 851 w 907"/>
                <a:gd name="T63" fmla="*/ 510 h 1191"/>
                <a:gd name="T64" fmla="*/ 851 w 907"/>
                <a:gd name="T65" fmla="*/ 454 h 1191"/>
                <a:gd name="T66" fmla="*/ 907 w 907"/>
                <a:gd name="T67" fmla="*/ 454 h 1191"/>
                <a:gd name="T68" fmla="*/ 907 w 907"/>
                <a:gd name="T69" fmla="*/ 340 h 1191"/>
                <a:gd name="T70" fmla="*/ 851 w 907"/>
                <a:gd name="T71" fmla="*/ 340 h 1191"/>
                <a:gd name="T72" fmla="*/ 851 w 907"/>
                <a:gd name="T73" fmla="*/ 227 h 1191"/>
                <a:gd name="T74" fmla="*/ 794 w 907"/>
                <a:gd name="T75" fmla="*/ 227 h 1191"/>
                <a:gd name="T76" fmla="*/ 794 w 907"/>
                <a:gd name="T77" fmla="*/ 170 h 1191"/>
                <a:gd name="T78" fmla="*/ 681 w 907"/>
                <a:gd name="T79" fmla="*/ 170 h 1191"/>
                <a:gd name="T80" fmla="*/ 681 w 907"/>
                <a:gd name="T81" fmla="*/ 113 h 1191"/>
                <a:gd name="T82" fmla="*/ 681 w 907"/>
                <a:gd name="T83" fmla="*/ 57 h 1191"/>
                <a:gd name="T84" fmla="*/ 624 w 907"/>
                <a:gd name="T85" fmla="*/ 57 h 1191"/>
                <a:gd name="T86" fmla="*/ 624 w 907"/>
                <a:gd name="T8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7" h="1191">
                  <a:moveTo>
                    <a:pt x="624" y="0"/>
                  </a:move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511" y="119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604C386C-43F6-4D26-99CD-CBA29A5EC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1493"/>
              <a:ext cx="1531" cy="1077"/>
            </a:xfrm>
            <a:custGeom>
              <a:avLst/>
              <a:gdLst>
                <a:gd name="T0" fmla="*/ 0 w 1531"/>
                <a:gd name="T1" fmla="*/ 397 h 1077"/>
                <a:gd name="T2" fmla="*/ 0 w 1531"/>
                <a:gd name="T3" fmla="*/ 567 h 1077"/>
                <a:gd name="T4" fmla="*/ 57 w 1531"/>
                <a:gd name="T5" fmla="*/ 567 h 1077"/>
                <a:gd name="T6" fmla="*/ 57 w 1531"/>
                <a:gd name="T7" fmla="*/ 624 h 1077"/>
                <a:gd name="T8" fmla="*/ 114 w 1531"/>
                <a:gd name="T9" fmla="*/ 624 h 1077"/>
                <a:gd name="T10" fmla="*/ 114 w 1531"/>
                <a:gd name="T11" fmla="*/ 680 h 1077"/>
                <a:gd name="T12" fmla="*/ 227 w 1531"/>
                <a:gd name="T13" fmla="*/ 680 h 1077"/>
                <a:gd name="T14" fmla="*/ 227 w 1531"/>
                <a:gd name="T15" fmla="*/ 737 h 1077"/>
                <a:gd name="T16" fmla="*/ 284 w 1531"/>
                <a:gd name="T17" fmla="*/ 737 h 1077"/>
                <a:gd name="T18" fmla="*/ 284 w 1531"/>
                <a:gd name="T19" fmla="*/ 794 h 1077"/>
                <a:gd name="T20" fmla="*/ 340 w 1531"/>
                <a:gd name="T21" fmla="*/ 794 h 1077"/>
                <a:gd name="T22" fmla="*/ 340 w 1531"/>
                <a:gd name="T23" fmla="*/ 907 h 1077"/>
                <a:gd name="T24" fmla="*/ 397 w 1531"/>
                <a:gd name="T25" fmla="*/ 907 h 1077"/>
                <a:gd name="T26" fmla="*/ 397 w 1531"/>
                <a:gd name="T27" fmla="*/ 964 h 1077"/>
                <a:gd name="T28" fmla="*/ 454 w 1531"/>
                <a:gd name="T29" fmla="*/ 964 h 1077"/>
                <a:gd name="T30" fmla="*/ 454 w 1531"/>
                <a:gd name="T31" fmla="*/ 907 h 1077"/>
                <a:gd name="T32" fmla="*/ 511 w 1531"/>
                <a:gd name="T33" fmla="*/ 907 h 1077"/>
                <a:gd name="T34" fmla="*/ 511 w 1531"/>
                <a:gd name="T35" fmla="*/ 851 h 1077"/>
                <a:gd name="T36" fmla="*/ 567 w 1531"/>
                <a:gd name="T37" fmla="*/ 851 h 1077"/>
                <a:gd name="T38" fmla="*/ 567 w 1531"/>
                <a:gd name="T39" fmla="*/ 907 h 1077"/>
                <a:gd name="T40" fmla="*/ 624 w 1531"/>
                <a:gd name="T41" fmla="*/ 907 h 1077"/>
                <a:gd name="T42" fmla="*/ 624 w 1531"/>
                <a:gd name="T43" fmla="*/ 1021 h 1077"/>
                <a:gd name="T44" fmla="*/ 737 w 1531"/>
                <a:gd name="T45" fmla="*/ 1021 h 1077"/>
                <a:gd name="T46" fmla="*/ 737 w 1531"/>
                <a:gd name="T47" fmla="*/ 1077 h 1077"/>
                <a:gd name="T48" fmla="*/ 794 w 1531"/>
                <a:gd name="T49" fmla="*/ 1077 h 1077"/>
                <a:gd name="T50" fmla="*/ 794 w 1531"/>
                <a:gd name="T51" fmla="*/ 851 h 1077"/>
                <a:gd name="T52" fmla="*/ 1021 w 1531"/>
                <a:gd name="T53" fmla="*/ 851 h 1077"/>
                <a:gd name="T54" fmla="*/ 1021 w 1531"/>
                <a:gd name="T55" fmla="*/ 907 h 1077"/>
                <a:gd name="T56" fmla="*/ 1248 w 1531"/>
                <a:gd name="T57" fmla="*/ 907 h 1077"/>
                <a:gd name="T58" fmla="*/ 1248 w 1531"/>
                <a:gd name="T59" fmla="*/ 737 h 1077"/>
                <a:gd name="T60" fmla="*/ 1191 w 1531"/>
                <a:gd name="T61" fmla="*/ 737 h 1077"/>
                <a:gd name="T62" fmla="*/ 1191 w 1531"/>
                <a:gd name="T63" fmla="*/ 624 h 1077"/>
                <a:gd name="T64" fmla="*/ 1248 w 1531"/>
                <a:gd name="T65" fmla="*/ 624 h 1077"/>
                <a:gd name="T66" fmla="*/ 1248 w 1531"/>
                <a:gd name="T67" fmla="*/ 454 h 1077"/>
                <a:gd name="T68" fmla="*/ 1304 w 1531"/>
                <a:gd name="T69" fmla="*/ 454 h 1077"/>
                <a:gd name="T70" fmla="*/ 1304 w 1531"/>
                <a:gd name="T71" fmla="*/ 397 h 1077"/>
                <a:gd name="T72" fmla="*/ 1475 w 1531"/>
                <a:gd name="T73" fmla="*/ 397 h 1077"/>
                <a:gd name="T74" fmla="*/ 1475 w 1531"/>
                <a:gd name="T75" fmla="*/ 340 h 1077"/>
                <a:gd name="T76" fmla="*/ 1531 w 1531"/>
                <a:gd name="T77" fmla="*/ 340 h 1077"/>
                <a:gd name="T78" fmla="*/ 1531 w 1531"/>
                <a:gd name="T79" fmla="*/ 170 h 1077"/>
                <a:gd name="T80" fmla="*/ 1475 w 1531"/>
                <a:gd name="T81" fmla="*/ 170 h 1077"/>
                <a:gd name="T82" fmla="*/ 1475 w 1531"/>
                <a:gd name="T83" fmla="*/ 113 h 1077"/>
                <a:gd name="T84" fmla="*/ 1418 w 1531"/>
                <a:gd name="T85" fmla="*/ 113 h 1077"/>
                <a:gd name="T86" fmla="*/ 1418 w 1531"/>
                <a:gd name="T87" fmla="*/ 57 h 1077"/>
                <a:gd name="T88" fmla="*/ 1361 w 1531"/>
                <a:gd name="T89" fmla="*/ 57 h 1077"/>
                <a:gd name="T90" fmla="*/ 1361 w 1531"/>
                <a:gd name="T91" fmla="*/ 0 h 1077"/>
                <a:gd name="T92" fmla="*/ 1304 w 1531"/>
                <a:gd name="T93" fmla="*/ 0 h 1077"/>
                <a:gd name="T94" fmla="*/ 1021 w 1531"/>
                <a:gd name="T95" fmla="*/ 0 h 1077"/>
                <a:gd name="T96" fmla="*/ 1021 w 1531"/>
                <a:gd name="T97" fmla="*/ 113 h 1077"/>
                <a:gd name="T98" fmla="*/ 737 w 1531"/>
                <a:gd name="T99" fmla="*/ 113 h 1077"/>
                <a:gd name="T100" fmla="*/ 737 w 1531"/>
                <a:gd name="T101" fmla="*/ 57 h 1077"/>
                <a:gd name="T102" fmla="*/ 624 w 1531"/>
                <a:gd name="T103" fmla="*/ 57 h 1077"/>
                <a:gd name="T104" fmla="*/ 624 w 1531"/>
                <a:gd name="T105" fmla="*/ 170 h 1077"/>
                <a:gd name="T106" fmla="*/ 511 w 1531"/>
                <a:gd name="T107" fmla="*/ 170 h 1077"/>
                <a:gd name="T108" fmla="*/ 511 w 1531"/>
                <a:gd name="T109" fmla="*/ 227 h 1077"/>
                <a:gd name="T110" fmla="*/ 454 w 1531"/>
                <a:gd name="T111" fmla="*/ 227 h 1077"/>
                <a:gd name="T112" fmla="*/ 454 w 1531"/>
                <a:gd name="T113" fmla="*/ 340 h 1077"/>
                <a:gd name="T114" fmla="*/ 397 w 1531"/>
                <a:gd name="T115" fmla="*/ 340 h 1077"/>
                <a:gd name="T116" fmla="*/ 397 w 1531"/>
                <a:gd name="T117" fmla="*/ 284 h 1077"/>
                <a:gd name="T118" fmla="*/ 57 w 1531"/>
                <a:gd name="T119" fmla="*/ 284 h 1077"/>
                <a:gd name="T120" fmla="*/ 57 w 1531"/>
                <a:gd name="T121" fmla="*/ 340 h 1077"/>
                <a:gd name="T122" fmla="*/ 0 w 1531"/>
                <a:gd name="T123" fmla="*/ 340 h 1077"/>
                <a:gd name="T124" fmla="*/ 0 w 1531"/>
                <a:gd name="T125" fmla="*/ 39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077">
                  <a:moveTo>
                    <a:pt x="0" y="39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851"/>
                  </a:lnTo>
                  <a:lnTo>
                    <a:pt x="1021" y="85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397"/>
                  </a:lnTo>
                  <a:lnTo>
                    <a:pt x="1475" y="397"/>
                  </a:lnTo>
                  <a:lnTo>
                    <a:pt x="1475" y="340"/>
                  </a:lnTo>
                  <a:lnTo>
                    <a:pt x="1531" y="340"/>
                  </a:lnTo>
                  <a:lnTo>
                    <a:pt x="1531" y="170"/>
                  </a:lnTo>
                  <a:lnTo>
                    <a:pt x="1475" y="170"/>
                  </a:lnTo>
                  <a:lnTo>
                    <a:pt x="1475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8BF41F0D-DC44-4445-A048-032BFFBFB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761"/>
              <a:ext cx="908" cy="851"/>
            </a:xfrm>
            <a:custGeom>
              <a:avLst/>
              <a:gdLst>
                <a:gd name="T0" fmla="*/ 681 w 908"/>
                <a:gd name="T1" fmla="*/ 0 h 851"/>
                <a:gd name="T2" fmla="*/ 624 w 908"/>
                <a:gd name="T3" fmla="*/ 0 h 851"/>
                <a:gd name="T4" fmla="*/ 624 w 908"/>
                <a:gd name="T5" fmla="*/ 227 h 851"/>
                <a:gd name="T6" fmla="*/ 397 w 908"/>
                <a:gd name="T7" fmla="*/ 227 h 851"/>
                <a:gd name="T8" fmla="*/ 397 w 908"/>
                <a:gd name="T9" fmla="*/ 284 h 851"/>
                <a:gd name="T10" fmla="*/ 114 w 908"/>
                <a:gd name="T11" fmla="*/ 284 h 851"/>
                <a:gd name="T12" fmla="*/ 114 w 908"/>
                <a:gd name="T13" fmla="*/ 397 h 851"/>
                <a:gd name="T14" fmla="*/ 0 w 908"/>
                <a:gd name="T15" fmla="*/ 397 h 851"/>
                <a:gd name="T16" fmla="*/ 0 w 908"/>
                <a:gd name="T17" fmla="*/ 510 h 851"/>
                <a:gd name="T18" fmla="*/ 114 w 908"/>
                <a:gd name="T19" fmla="*/ 510 h 851"/>
                <a:gd name="T20" fmla="*/ 114 w 908"/>
                <a:gd name="T21" fmla="*/ 681 h 851"/>
                <a:gd name="T22" fmla="*/ 284 w 908"/>
                <a:gd name="T23" fmla="*/ 681 h 851"/>
                <a:gd name="T24" fmla="*/ 284 w 908"/>
                <a:gd name="T25" fmla="*/ 567 h 851"/>
                <a:gd name="T26" fmla="*/ 454 w 908"/>
                <a:gd name="T27" fmla="*/ 567 h 851"/>
                <a:gd name="T28" fmla="*/ 454 w 908"/>
                <a:gd name="T29" fmla="*/ 681 h 851"/>
                <a:gd name="T30" fmla="*/ 511 w 908"/>
                <a:gd name="T31" fmla="*/ 681 h 851"/>
                <a:gd name="T32" fmla="*/ 511 w 908"/>
                <a:gd name="T33" fmla="*/ 851 h 851"/>
                <a:gd name="T34" fmla="*/ 567 w 908"/>
                <a:gd name="T35" fmla="*/ 851 h 851"/>
                <a:gd name="T36" fmla="*/ 567 w 908"/>
                <a:gd name="T37" fmla="*/ 794 h 851"/>
                <a:gd name="T38" fmla="*/ 624 w 908"/>
                <a:gd name="T39" fmla="*/ 794 h 851"/>
                <a:gd name="T40" fmla="*/ 624 w 908"/>
                <a:gd name="T41" fmla="*/ 737 h 851"/>
                <a:gd name="T42" fmla="*/ 681 w 908"/>
                <a:gd name="T43" fmla="*/ 737 h 851"/>
                <a:gd name="T44" fmla="*/ 681 w 908"/>
                <a:gd name="T45" fmla="*/ 624 h 851"/>
                <a:gd name="T46" fmla="*/ 851 w 908"/>
                <a:gd name="T47" fmla="*/ 624 h 851"/>
                <a:gd name="T48" fmla="*/ 851 w 908"/>
                <a:gd name="T49" fmla="*/ 454 h 851"/>
                <a:gd name="T50" fmla="*/ 908 w 908"/>
                <a:gd name="T51" fmla="*/ 454 h 851"/>
                <a:gd name="T52" fmla="*/ 908 w 908"/>
                <a:gd name="T53" fmla="*/ 397 h 851"/>
                <a:gd name="T54" fmla="*/ 851 w 908"/>
                <a:gd name="T55" fmla="*/ 397 h 851"/>
                <a:gd name="T56" fmla="*/ 851 w 908"/>
                <a:gd name="T57" fmla="*/ 340 h 851"/>
                <a:gd name="T58" fmla="*/ 794 w 908"/>
                <a:gd name="T59" fmla="*/ 340 h 851"/>
                <a:gd name="T60" fmla="*/ 794 w 908"/>
                <a:gd name="T61" fmla="*/ 114 h 851"/>
                <a:gd name="T62" fmla="*/ 737 w 908"/>
                <a:gd name="T63" fmla="*/ 114 h 851"/>
                <a:gd name="T64" fmla="*/ 737 w 908"/>
                <a:gd name="T65" fmla="*/ 57 h 851"/>
                <a:gd name="T66" fmla="*/ 681 w 908"/>
                <a:gd name="T67" fmla="*/ 57 h 851"/>
                <a:gd name="T68" fmla="*/ 681 w 908"/>
                <a:gd name="T6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851">
                  <a:moveTo>
                    <a:pt x="681" y="0"/>
                  </a:moveTo>
                  <a:lnTo>
                    <a:pt x="624" y="0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1"/>
                  </a:lnTo>
                  <a:lnTo>
                    <a:pt x="284" y="681"/>
                  </a:lnTo>
                  <a:lnTo>
                    <a:pt x="284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8" y="454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>
              <a:extLst>
                <a:ext uri="{FF2B5EF4-FFF2-40B4-BE49-F238E27FC236}">
                  <a16:creationId xmlns:a16="http://schemas.microsoft.com/office/drawing/2014/main" id="{1DE522CD-02FE-4D5A-9D18-8DDFD96F7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907" cy="567"/>
            </a:xfrm>
            <a:custGeom>
              <a:avLst/>
              <a:gdLst>
                <a:gd name="T0" fmla="*/ 907 w 907"/>
                <a:gd name="T1" fmla="*/ 56 h 567"/>
                <a:gd name="T2" fmla="*/ 793 w 907"/>
                <a:gd name="T3" fmla="*/ 56 h 567"/>
                <a:gd name="T4" fmla="*/ 793 w 907"/>
                <a:gd name="T5" fmla="*/ 113 h 567"/>
                <a:gd name="T6" fmla="*/ 737 w 907"/>
                <a:gd name="T7" fmla="*/ 113 h 567"/>
                <a:gd name="T8" fmla="*/ 737 w 907"/>
                <a:gd name="T9" fmla="*/ 56 h 567"/>
                <a:gd name="T10" fmla="*/ 567 w 907"/>
                <a:gd name="T11" fmla="*/ 56 h 567"/>
                <a:gd name="T12" fmla="*/ 567 w 907"/>
                <a:gd name="T13" fmla="*/ 0 h 567"/>
                <a:gd name="T14" fmla="*/ 397 w 907"/>
                <a:gd name="T15" fmla="*/ 0 h 567"/>
                <a:gd name="T16" fmla="*/ 397 w 907"/>
                <a:gd name="T17" fmla="*/ 56 h 567"/>
                <a:gd name="T18" fmla="*/ 340 w 907"/>
                <a:gd name="T19" fmla="*/ 56 h 567"/>
                <a:gd name="T20" fmla="*/ 340 w 907"/>
                <a:gd name="T21" fmla="*/ 170 h 567"/>
                <a:gd name="T22" fmla="*/ 226 w 907"/>
                <a:gd name="T23" fmla="*/ 170 h 567"/>
                <a:gd name="T24" fmla="*/ 226 w 907"/>
                <a:gd name="T25" fmla="*/ 226 h 567"/>
                <a:gd name="T26" fmla="*/ 226 w 907"/>
                <a:gd name="T27" fmla="*/ 283 h 567"/>
                <a:gd name="T28" fmla="*/ 170 w 907"/>
                <a:gd name="T29" fmla="*/ 283 h 567"/>
                <a:gd name="T30" fmla="*/ 170 w 907"/>
                <a:gd name="T31" fmla="*/ 397 h 567"/>
                <a:gd name="T32" fmla="*/ 113 w 907"/>
                <a:gd name="T33" fmla="*/ 397 h 567"/>
                <a:gd name="T34" fmla="*/ 113 w 907"/>
                <a:gd name="T35" fmla="*/ 453 h 567"/>
                <a:gd name="T36" fmla="*/ 0 w 907"/>
                <a:gd name="T37" fmla="*/ 453 h 567"/>
                <a:gd name="T38" fmla="*/ 0 w 907"/>
                <a:gd name="T39" fmla="*/ 510 h 567"/>
                <a:gd name="T40" fmla="*/ 56 w 907"/>
                <a:gd name="T41" fmla="*/ 510 h 567"/>
                <a:gd name="T42" fmla="*/ 56 w 907"/>
                <a:gd name="T43" fmla="*/ 567 h 567"/>
                <a:gd name="T44" fmla="*/ 453 w 907"/>
                <a:gd name="T45" fmla="*/ 567 h 567"/>
                <a:gd name="T46" fmla="*/ 453 w 907"/>
                <a:gd name="T47" fmla="*/ 510 h 567"/>
                <a:gd name="T48" fmla="*/ 680 w 907"/>
                <a:gd name="T49" fmla="*/ 510 h 567"/>
                <a:gd name="T50" fmla="*/ 680 w 907"/>
                <a:gd name="T51" fmla="*/ 283 h 567"/>
                <a:gd name="T52" fmla="*/ 737 w 907"/>
                <a:gd name="T53" fmla="*/ 283 h 567"/>
                <a:gd name="T54" fmla="*/ 737 w 907"/>
                <a:gd name="T55" fmla="*/ 226 h 567"/>
                <a:gd name="T56" fmla="*/ 793 w 907"/>
                <a:gd name="T57" fmla="*/ 226 h 567"/>
                <a:gd name="T58" fmla="*/ 793 w 907"/>
                <a:gd name="T59" fmla="*/ 170 h 567"/>
                <a:gd name="T60" fmla="*/ 850 w 907"/>
                <a:gd name="T61" fmla="*/ 170 h 567"/>
                <a:gd name="T62" fmla="*/ 850 w 907"/>
                <a:gd name="T63" fmla="*/ 113 h 567"/>
                <a:gd name="T64" fmla="*/ 907 w 907"/>
                <a:gd name="T65" fmla="*/ 113 h 567"/>
                <a:gd name="T66" fmla="*/ 907 w 907"/>
                <a:gd name="T67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567">
                  <a:moveTo>
                    <a:pt x="907" y="56"/>
                  </a:moveTo>
                  <a:lnTo>
                    <a:pt x="793" y="56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226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4" name="Freeform 970">
              <a:extLst>
                <a:ext uri="{FF2B5EF4-FFF2-40B4-BE49-F238E27FC236}">
                  <a16:creationId xmlns:a16="http://schemas.microsoft.com/office/drawing/2014/main" id="{05B5DC9C-6C08-4A09-AF5D-1EF350490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24" cy="1247"/>
            </a:xfrm>
            <a:custGeom>
              <a:avLst/>
              <a:gdLst>
                <a:gd name="T0" fmla="*/ 283 w 624"/>
                <a:gd name="T1" fmla="*/ 56 h 1247"/>
                <a:gd name="T2" fmla="*/ 340 w 624"/>
                <a:gd name="T3" fmla="*/ 56 h 1247"/>
                <a:gd name="T4" fmla="*/ 340 w 624"/>
                <a:gd name="T5" fmla="*/ 0 h 1247"/>
                <a:gd name="T6" fmla="*/ 510 w 624"/>
                <a:gd name="T7" fmla="*/ 0 h 1247"/>
                <a:gd name="T8" fmla="*/ 510 w 624"/>
                <a:gd name="T9" fmla="*/ 170 h 1247"/>
                <a:gd name="T10" fmla="*/ 510 w 624"/>
                <a:gd name="T11" fmla="*/ 228 h 1247"/>
                <a:gd name="T12" fmla="*/ 453 w 624"/>
                <a:gd name="T13" fmla="*/ 227 h 1247"/>
                <a:gd name="T14" fmla="*/ 453 w 624"/>
                <a:gd name="T15" fmla="*/ 340 h 1247"/>
                <a:gd name="T16" fmla="*/ 510 w 624"/>
                <a:gd name="T17" fmla="*/ 340 h 1247"/>
                <a:gd name="T18" fmla="*/ 510 w 624"/>
                <a:gd name="T19" fmla="*/ 453 h 1247"/>
                <a:gd name="T20" fmla="*/ 453 w 624"/>
                <a:gd name="T21" fmla="*/ 453 h 1247"/>
                <a:gd name="T22" fmla="*/ 453 w 624"/>
                <a:gd name="T23" fmla="*/ 510 h 1247"/>
                <a:gd name="T24" fmla="*/ 397 w 624"/>
                <a:gd name="T25" fmla="*/ 510 h 1247"/>
                <a:gd name="T26" fmla="*/ 397 w 624"/>
                <a:gd name="T27" fmla="*/ 624 h 1247"/>
                <a:gd name="T28" fmla="*/ 453 w 624"/>
                <a:gd name="T29" fmla="*/ 624 h 1247"/>
                <a:gd name="T30" fmla="*/ 453 w 624"/>
                <a:gd name="T31" fmla="*/ 794 h 1247"/>
                <a:gd name="T32" fmla="*/ 624 w 624"/>
                <a:gd name="T33" fmla="*/ 794 h 1247"/>
                <a:gd name="T34" fmla="*/ 624 w 624"/>
                <a:gd name="T35" fmla="*/ 850 h 1247"/>
                <a:gd name="T36" fmla="*/ 567 w 624"/>
                <a:gd name="T37" fmla="*/ 850 h 1247"/>
                <a:gd name="T38" fmla="*/ 567 w 624"/>
                <a:gd name="T39" fmla="*/ 964 h 1247"/>
                <a:gd name="T40" fmla="*/ 453 w 624"/>
                <a:gd name="T41" fmla="*/ 964 h 1247"/>
                <a:gd name="T42" fmla="*/ 453 w 624"/>
                <a:gd name="T43" fmla="*/ 1077 h 1247"/>
                <a:gd name="T44" fmla="*/ 397 w 624"/>
                <a:gd name="T45" fmla="*/ 1077 h 1247"/>
                <a:gd name="T46" fmla="*/ 397 w 624"/>
                <a:gd name="T47" fmla="*/ 1191 h 1247"/>
                <a:gd name="T48" fmla="*/ 340 w 624"/>
                <a:gd name="T49" fmla="*/ 1191 h 1247"/>
                <a:gd name="T50" fmla="*/ 340 w 624"/>
                <a:gd name="T51" fmla="*/ 1247 h 1247"/>
                <a:gd name="T52" fmla="*/ 113 w 624"/>
                <a:gd name="T53" fmla="*/ 1247 h 1247"/>
                <a:gd name="T54" fmla="*/ 113 w 624"/>
                <a:gd name="T55" fmla="*/ 1077 h 1247"/>
                <a:gd name="T56" fmla="*/ 57 w 624"/>
                <a:gd name="T57" fmla="*/ 1077 h 1247"/>
                <a:gd name="T58" fmla="*/ 57 w 624"/>
                <a:gd name="T59" fmla="*/ 964 h 1247"/>
                <a:gd name="T60" fmla="*/ 0 w 624"/>
                <a:gd name="T61" fmla="*/ 964 h 1247"/>
                <a:gd name="T62" fmla="*/ 0 w 624"/>
                <a:gd name="T63" fmla="*/ 907 h 1247"/>
                <a:gd name="T64" fmla="*/ 57 w 624"/>
                <a:gd name="T65" fmla="*/ 907 h 1247"/>
                <a:gd name="T66" fmla="*/ 57 w 624"/>
                <a:gd name="T67" fmla="*/ 850 h 1247"/>
                <a:gd name="T68" fmla="*/ 0 w 624"/>
                <a:gd name="T69" fmla="*/ 850 h 1247"/>
                <a:gd name="T70" fmla="*/ 0 w 624"/>
                <a:gd name="T71" fmla="*/ 794 h 1247"/>
                <a:gd name="T72" fmla="*/ 57 w 624"/>
                <a:gd name="T73" fmla="*/ 794 h 1247"/>
                <a:gd name="T74" fmla="*/ 57 w 624"/>
                <a:gd name="T75" fmla="*/ 567 h 1247"/>
                <a:gd name="T76" fmla="*/ 113 w 624"/>
                <a:gd name="T77" fmla="*/ 567 h 1247"/>
                <a:gd name="T78" fmla="*/ 113 w 624"/>
                <a:gd name="T79" fmla="*/ 510 h 1247"/>
                <a:gd name="T80" fmla="*/ 170 w 624"/>
                <a:gd name="T81" fmla="*/ 510 h 1247"/>
                <a:gd name="T82" fmla="*/ 170 w 624"/>
                <a:gd name="T83" fmla="*/ 397 h 1247"/>
                <a:gd name="T84" fmla="*/ 227 w 624"/>
                <a:gd name="T85" fmla="*/ 397 h 1247"/>
                <a:gd name="T86" fmla="*/ 227 w 624"/>
                <a:gd name="T87" fmla="*/ 340 h 1247"/>
                <a:gd name="T88" fmla="*/ 283 w 624"/>
                <a:gd name="T89" fmla="*/ 340 h 1247"/>
                <a:gd name="T90" fmla="*/ 283 w 624"/>
                <a:gd name="T91" fmla="*/ 113 h 1247"/>
                <a:gd name="T92" fmla="*/ 283 w 624"/>
                <a:gd name="T93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4" h="1247">
                  <a:moveTo>
                    <a:pt x="283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170"/>
                  </a:lnTo>
                  <a:lnTo>
                    <a:pt x="510" y="228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EC1360DA-A015-4828-8C03-AB2A95BF2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76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7" name="Freeform 973">
              <a:extLst>
                <a:ext uri="{FF2B5EF4-FFF2-40B4-BE49-F238E27FC236}">
                  <a16:creationId xmlns:a16="http://schemas.microsoft.com/office/drawing/2014/main" id="{39E2F51D-5DF6-4220-BFAD-B79EA9CDA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5462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114 w 170"/>
                <a:gd name="T7" fmla="*/ 170 h 170"/>
                <a:gd name="T8" fmla="*/ 114 w 170"/>
                <a:gd name="T9" fmla="*/ 114 h 170"/>
                <a:gd name="T10" fmla="*/ 57 w 170"/>
                <a:gd name="T11" fmla="*/ 114 h 170"/>
                <a:gd name="T12" fmla="*/ 57 w 170"/>
                <a:gd name="T13" fmla="*/ 57 h 170"/>
                <a:gd name="T14" fmla="*/ 0 w 170"/>
                <a:gd name="T15" fmla="*/ 57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9" name="Freeform 975">
              <a:extLst>
                <a:ext uri="{FF2B5EF4-FFF2-40B4-BE49-F238E27FC236}">
                  <a16:creationId xmlns:a16="http://schemas.microsoft.com/office/drawing/2014/main" id="{DA37B59B-7139-4EDE-98D3-C463E3B09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364"/>
              <a:ext cx="1077" cy="1701"/>
            </a:xfrm>
            <a:custGeom>
              <a:avLst/>
              <a:gdLst>
                <a:gd name="T0" fmla="*/ 794 w 1077"/>
                <a:gd name="T1" fmla="*/ 1701 h 1701"/>
                <a:gd name="T2" fmla="*/ 624 w 1077"/>
                <a:gd name="T3" fmla="*/ 1645 h 1701"/>
                <a:gd name="T4" fmla="*/ 567 w 1077"/>
                <a:gd name="T5" fmla="*/ 1701 h 1701"/>
                <a:gd name="T6" fmla="*/ 454 w 1077"/>
                <a:gd name="T7" fmla="*/ 1645 h 1701"/>
                <a:gd name="T8" fmla="*/ 397 w 1077"/>
                <a:gd name="T9" fmla="*/ 1701 h 1701"/>
                <a:gd name="T10" fmla="*/ 113 w 1077"/>
                <a:gd name="T11" fmla="*/ 1645 h 1701"/>
                <a:gd name="T12" fmla="*/ 57 w 1077"/>
                <a:gd name="T13" fmla="*/ 1701 h 1701"/>
                <a:gd name="T14" fmla="*/ 0 w 1077"/>
                <a:gd name="T15" fmla="*/ 1531 h 1701"/>
                <a:gd name="T16" fmla="*/ 113 w 1077"/>
                <a:gd name="T17" fmla="*/ 1474 h 1701"/>
                <a:gd name="T18" fmla="*/ 170 w 1077"/>
                <a:gd name="T19" fmla="*/ 1361 h 1701"/>
                <a:gd name="T20" fmla="*/ 284 w 1077"/>
                <a:gd name="T21" fmla="*/ 1418 h 1701"/>
                <a:gd name="T22" fmla="*/ 170 w 1077"/>
                <a:gd name="T23" fmla="*/ 1248 h 1701"/>
                <a:gd name="T24" fmla="*/ 113 w 1077"/>
                <a:gd name="T25" fmla="*/ 1191 h 1701"/>
                <a:gd name="T26" fmla="*/ 170 w 1077"/>
                <a:gd name="T27" fmla="*/ 1078 h 1701"/>
                <a:gd name="T28" fmla="*/ 57 w 1077"/>
                <a:gd name="T29" fmla="*/ 1021 h 1701"/>
                <a:gd name="T30" fmla="*/ 113 w 1077"/>
                <a:gd name="T31" fmla="*/ 511 h 1701"/>
                <a:gd name="T32" fmla="*/ 170 w 1077"/>
                <a:gd name="T33" fmla="*/ 340 h 1701"/>
                <a:gd name="T34" fmla="*/ 227 w 1077"/>
                <a:gd name="T35" fmla="*/ 170 h 1701"/>
                <a:gd name="T36" fmla="*/ 567 w 1077"/>
                <a:gd name="T37" fmla="*/ 0 h 1701"/>
                <a:gd name="T38" fmla="*/ 624 w 1077"/>
                <a:gd name="T39" fmla="*/ 57 h 1701"/>
                <a:gd name="T40" fmla="*/ 681 w 1077"/>
                <a:gd name="T41" fmla="*/ 170 h 1701"/>
                <a:gd name="T42" fmla="*/ 624 w 1077"/>
                <a:gd name="T43" fmla="*/ 284 h 1701"/>
                <a:gd name="T44" fmla="*/ 681 w 1077"/>
                <a:gd name="T45" fmla="*/ 624 h 1701"/>
                <a:gd name="T46" fmla="*/ 737 w 1077"/>
                <a:gd name="T47" fmla="*/ 737 h 1701"/>
                <a:gd name="T48" fmla="*/ 907 w 1077"/>
                <a:gd name="T49" fmla="*/ 794 h 1701"/>
                <a:gd name="T50" fmla="*/ 964 w 1077"/>
                <a:gd name="T51" fmla="*/ 851 h 1701"/>
                <a:gd name="T52" fmla="*/ 1021 w 1077"/>
                <a:gd name="T53" fmla="*/ 907 h 1701"/>
                <a:gd name="T54" fmla="*/ 964 w 1077"/>
                <a:gd name="T55" fmla="*/ 1021 h 1701"/>
                <a:gd name="T56" fmla="*/ 1021 w 1077"/>
                <a:gd name="T57" fmla="*/ 1078 h 1701"/>
                <a:gd name="T58" fmla="*/ 1077 w 1077"/>
                <a:gd name="T59" fmla="*/ 1134 h 1701"/>
                <a:gd name="T60" fmla="*/ 1021 w 1077"/>
                <a:gd name="T61" fmla="*/ 1191 h 1701"/>
                <a:gd name="T62" fmla="*/ 907 w 1077"/>
                <a:gd name="T63" fmla="*/ 1304 h 1701"/>
                <a:gd name="T64" fmla="*/ 794 w 1077"/>
                <a:gd name="T65" fmla="*/ 1531 h 1701"/>
                <a:gd name="T66" fmla="*/ 851 w 1077"/>
                <a:gd name="T67" fmla="*/ 158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1701">
                  <a:moveTo>
                    <a:pt x="851" y="1701"/>
                  </a:moveTo>
                  <a:lnTo>
                    <a:pt x="794" y="1701"/>
                  </a:lnTo>
                  <a:lnTo>
                    <a:pt x="794" y="1645"/>
                  </a:lnTo>
                  <a:lnTo>
                    <a:pt x="624" y="1645"/>
                  </a:lnTo>
                  <a:lnTo>
                    <a:pt x="624" y="1701"/>
                  </a:lnTo>
                  <a:lnTo>
                    <a:pt x="567" y="1701"/>
                  </a:lnTo>
                  <a:lnTo>
                    <a:pt x="56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645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57" y="1701"/>
                  </a:lnTo>
                  <a:lnTo>
                    <a:pt x="57" y="1531"/>
                  </a:lnTo>
                  <a:lnTo>
                    <a:pt x="0" y="1531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7" y="1021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21"/>
                  </a:lnTo>
                  <a:lnTo>
                    <a:pt x="964" y="1021"/>
                  </a:lnTo>
                  <a:lnTo>
                    <a:pt x="96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021" y="1191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531"/>
                  </a:lnTo>
                  <a:lnTo>
                    <a:pt x="794" y="1531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3F744BF9-BCE8-4B3E-9B4D-C34104A90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30"/>
              <a:ext cx="1361" cy="1361"/>
            </a:xfrm>
            <a:custGeom>
              <a:avLst/>
              <a:gdLst>
                <a:gd name="T0" fmla="*/ 1361 w 1361"/>
                <a:gd name="T1" fmla="*/ 737 h 1361"/>
                <a:gd name="T2" fmla="*/ 1248 w 1361"/>
                <a:gd name="T3" fmla="*/ 737 h 1361"/>
                <a:gd name="T4" fmla="*/ 1248 w 1361"/>
                <a:gd name="T5" fmla="*/ 510 h 1361"/>
                <a:gd name="T6" fmla="*/ 1191 w 1361"/>
                <a:gd name="T7" fmla="*/ 510 h 1361"/>
                <a:gd name="T8" fmla="*/ 1191 w 1361"/>
                <a:gd name="T9" fmla="*/ 454 h 1361"/>
                <a:gd name="T10" fmla="*/ 1078 w 1361"/>
                <a:gd name="T11" fmla="*/ 454 h 1361"/>
                <a:gd name="T12" fmla="*/ 1078 w 1361"/>
                <a:gd name="T13" fmla="*/ 397 h 1361"/>
                <a:gd name="T14" fmla="*/ 1134 w 1361"/>
                <a:gd name="T15" fmla="*/ 397 h 1361"/>
                <a:gd name="T16" fmla="*/ 1134 w 1361"/>
                <a:gd name="T17" fmla="*/ 227 h 1361"/>
                <a:gd name="T18" fmla="*/ 794 w 1361"/>
                <a:gd name="T19" fmla="*/ 227 h 1361"/>
                <a:gd name="T20" fmla="*/ 794 w 1361"/>
                <a:gd name="T21" fmla="*/ 284 h 1361"/>
                <a:gd name="T22" fmla="*/ 737 w 1361"/>
                <a:gd name="T23" fmla="*/ 284 h 1361"/>
                <a:gd name="T24" fmla="*/ 737 w 1361"/>
                <a:gd name="T25" fmla="*/ 340 h 1361"/>
                <a:gd name="T26" fmla="*/ 681 w 1361"/>
                <a:gd name="T27" fmla="*/ 340 h 1361"/>
                <a:gd name="T28" fmla="*/ 681 w 1361"/>
                <a:gd name="T29" fmla="*/ 227 h 1361"/>
                <a:gd name="T30" fmla="*/ 511 w 1361"/>
                <a:gd name="T31" fmla="*/ 227 h 1361"/>
                <a:gd name="T32" fmla="*/ 511 w 1361"/>
                <a:gd name="T33" fmla="*/ 170 h 1361"/>
                <a:gd name="T34" fmla="*/ 454 w 1361"/>
                <a:gd name="T35" fmla="*/ 170 h 1361"/>
                <a:gd name="T36" fmla="*/ 454 w 1361"/>
                <a:gd name="T37" fmla="*/ 114 h 1361"/>
                <a:gd name="T38" fmla="*/ 397 w 1361"/>
                <a:gd name="T39" fmla="*/ 114 h 1361"/>
                <a:gd name="T40" fmla="*/ 397 w 1361"/>
                <a:gd name="T41" fmla="*/ 57 h 1361"/>
                <a:gd name="T42" fmla="*/ 227 w 1361"/>
                <a:gd name="T43" fmla="*/ 57 h 1361"/>
                <a:gd name="T44" fmla="*/ 227 w 1361"/>
                <a:gd name="T45" fmla="*/ 0 h 1361"/>
                <a:gd name="T46" fmla="*/ 114 w 1361"/>
                <a:gd name="T47" fmla="*/ 0 h 1361"/>
                <a:gd name="T48" fmla="*/ 114 w 1361"/>
                <a:gd name="T49" fmla="*/ 114 h 1361"/>
                <a:gd name="T50" fmla="*/ 57 w 1361"/>
                <a:gd name="T51" fmla="*/ 114 h 1361"/>
                <a:gd name="T52" fmla="*/ 57 w 1361"/>
                <a:gd name="T53" fmla="*/ 227 h 1361"/>
                <a:gd name="T54" fmla="*/ 0 w 1361"/>
                <a:gd name="T55" fmla="*/ 227 h 1361"/>
                <a:gd name="T56" fmla="*/ 0 w 1361"/>
                <a:gd name="T57" fmla="*/ 454 h 1361"/>
                <a:gd name="T58" fmla="*/ 227 w 1361"/>
                <a:gd name="T59" fmla="*/ 454 h 1361"/>
                <a:gd name="T60" fmla="*/ 227 w 1361"/>
                <a:gd name="T61" fmla="*/ 681 h 1361"/>
                <a:gd name="T62" fmla="*/ 170 w 1361"/>
                <a:gd name="T63" fmla="*/ 681 h 1361"/>
                <a:gd name="T64" fmla="*/ 170 w 1361"/>
                <a:gd name="T65" fmla="*/ 794 h 1361"/>
                <a:gd name="T66" fmla="*/ 227 w 1361"/>
                <a:gd name="T67" fmla="*/ 794 h 1361"/>
                <a:gd name="T68" fmla="*/ 227 w 1361"/>
                <a:gd name="T69" fmla="*/ 907 h 1361"/>
                <a:gd name="T70" fmla="*/ 170 w 1361"/>
                <a:gd name="T71" fmla="*/ 907 h 1361"/>
                <a:gd name="T72" fmla="*/ 170 w 1361"/>
                <a:gd name="T73" fmla="*/ 964 h 1361"/>
                <a:gd name="T74" fmla="*/ 114 w 1361"/>
                <a:gd name="T75" fmla="*/ 964 h 1361"/>
                <a:gd name="T76" fmla="*/ 114 w 1361"/>
                <a:gd name="T77" fmla="*/ 1078 h 1361"/>
                <a:gd name="T78" fmla="*/ 170 w 1361"/>
                <a:gd name="T79" fmla="*/ 1078 h 1361"/>
                <a:gd name="T80" fmla="*/ 170 w 1361"/>
                <a:gd name="T81" fmla="*/ 1248 h 1361"/>
                <a:gd name="T82" fmla="*/ 511 w 1361"/>
                <a:gd name="T83" fmla="*/ 1248 h 1361"/>
                <a:gd name="T84" fmla="*/ 511 w 1361"/>
                <a:gd name="T85" fmla="*/ 1304 h 1361"/>
                <a:gd name="T86" fmla="*/ 681 w 1361"/>
                <a:gd name="T87" fmla="*/ 1304 h 1361"/>
                <a:gd name="T88" fmla="*/ 681 w 1361"/>
                <a:gd name="T89" fmla="*/ 1361 h 1361"/>
                <a:gd name="T90" fmla="*/ 737 w 1361"/>
                <a:gd name="T91" fmla="*/ 1361 h 1361"/>
                <a:gd name="T92" fmla="*/ 737 w 1361"/>
                <a:gd name="T93" fmla="*/ 1304 h 1361"/>
                <a:gd name="T94" fmla="*/ 964 w 1361"/>
                <a:gd name="T95" fmla="*/ 1304 h 1361"/>
                <a:gd name="T96" fmla="*/ 964 w 1361"/>
                <a:gd name="T97" fmla="*/ 1191 h 1361"/>
                <a:gd name="T98" fmla="*/ 908 w 1361"/>
                <a:gd name="T99" fmla="*/ 1191 h 1361"/>
                <a:gd name="T100" fmla="*/ 908 w 1361"/>
                <a:gd name="T101" fmla="*/ 964 h 1361"/>
                <a:gd name="T102" fmla="*/ 1078 w 1361"/>
                <a:gd name="T103" fmla="*/ 964 h 1361"/>
                <a:gd name="T104" fmla="*/ 1078 w 1361"/>
                <a:gd name="T105" fmla="*/ 907 h 1361"/>
                <a:gd name="T106" fmla="*/ 1361 w 1361"/>
                <a:gd name="T107" fmla="*/ 907 h 1361"/>
                <a:gd name="T108" fmla="*/ 1361 w 1361"/>
                <a:gd name="T109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61" h="1361">
                  <a:moveTo>
                    <a:pt x="1361" y="737"/>
                  </a:moveTo>
                  <a:lnTo>
                    <a:pt x="1248" y="737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170" y="1078"/>
                  </a:lnTo>
                  <a:lnTo>
                    <a:pt x="170" y="1248"/>
                  </a:lnTo>
                  <a:lnTo>
                    <a:pt x="511" y="1248"/>
                  </a:lnTo>
                  <a:lnTo>
                    <a:pt x="511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8" y="1191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361" y="907"/>
                  </a:lnTo>
                  <a:lnTo>
                    <a:pt x="1361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BDF34734-611C-4BE3-91E3-D62D77954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1021" cy="1474"/>
            </a:xfrm>
            <a:custGeom>
              <a:avLst/>
              <a:gdLst>
                <a:gd name="T0" fmla="*/ 0 w 1021"/>
                <a:gd name="T1" fmla="*/ 907 h 1474"/>
                <a:gd name="T2" fmla="*/ 0 w 1021"/>
                <a:gd name="T3" fmla="*/ 681 h 1474"/>
                <a:gd name="T4" fmla="*/ 227 w 1021"/>
                <a:gd name="T5" fmla="*/ 681 h 1474"/>
                <a:gd name="T6" fmla="*/ 227 w 1021"/>
                <a:gd name="T7" fmla="*/ 737 h 1474"/>
                <a:gd name="T8" fmla="*/ 454 w 1021"/>
                <a:gd name="T9" fmla="*/ 737 h 1474"/>
                <a:gd name="T10" fmla="*/ 454 w 1021"/>
                <a:gd name="T11" fmla="*/ 567 h 1474"/>
                <a:gd name="T12" fmla="*/ 397 w 1021"/>
                <a:gd name="T13" fmla="*/ 567 h 1474"/>
                <a:gd name="T14" fmla="*/ 397 w 1021"/>
                <a:gd name="T15" fmla="*/ 454 h 1474"/>
                <a:gd name="T16" fmla="*/ 454 w 1021"/>
                <a:gd name="T17" fmla="*/ 454 h 1474"/>
                <a:gd name="T18" fmla="*/ 454 w 1021"/>
                <a:gd name="T19" fmla="*/ 284 h 1474"/>
                <a:gd name="T20" fmla="*/ 510 w 1021"/>
                <a:gd name="T21" fmla="*/ 284 h 1474"/>
                <a:gd name="T22" fmla="*/ 510 w 1021"/>
                <a:gd name="T23" fmla="*/ 227 h 1474"/>
                <a:gd name="T24" fmla="*/ 681 w 1021"/>
                <a:gd name="T25" fmla="*/ 227 h 1474"/>
                <a:gd name="T26" fmla="*/ 681 w 1021"/>
                <a:gd name="T27" fmla="*/ 170 h 1474"/>
                <a:gd name="T28" fmla="*/ 737 w 1021"/>
                <a:gd name="T29" fmla="*/ 170 h 1474"/>
                <a:gd name="T30" fmla="*/ 737 w 1021"/>
                <a:gd name="T31" fmla="*/ 57 h 1474"/>
                <a:gd name="T32" fmla="*/ 907 w 1021"/>
                <a:gd name="T33" fmla="*/ 57 h 1474"/>
                <a:gd name="T34" fmla="*/ 907 w 1021"/>
                <a:gd name="T35" fmla="*/ 0 h 1474"/>
                <a:gd name="T36" fmla="*/ 1021 w 1021"/>
                <a:gd name="T37" fmla="*/ 0 h 1474"/>
                <a:gd name="T38" fmla="*/ 1021 w 1021"/>
                <a:gd name="T39" fmla="*/ 227 h 1474"/>
                <a:gd name="T40" fmla="*/ 964 w 1021"/>
                <a:gd name="T41" fmla="*/ 227 h 1474"/>
                <a:gd name="T42" fmla="*/ 964 w 1021"/>
                <a:gd name="T43" fmla="*/ 397 h 1474"/>
                <a:gd name="T44" fmla="*/ 1021 w 1021"/>
                <a:gd name="T45" fmla="*/ 397 h 1474"/>
                <a:gd name="T46" fmla="*/ 1021 w 1021"/>
                <a:gd name="T47" fmla="*/ 681 h 1474"/>
                <a:gd name="T48" fmla="*/ 964 w 1021"/>
                <a:gd name="T49" fmla="*/ 681 h 1474"/>
                <a:gd name="T50" fmla="*/ 964 w 1021"/>
                <a:gd name="T51" fmla="*/ 794 h 1474"/>
                <a:gd name="T52" fmla="*/ 907 w 1021"/>
                <a:gd name="T53" fmla="*/ 794 h 1474"/>
                <a:gd name="T54" fmla="*/ 907 w 1021"/>
                <a:gd name="T55" fmla="*/ 1021 h 1474"/>
                <a:gd name="T56" fmla="*/ 964 w 1021"/>
                <a:gd name="T57" fmla="*/ 1021 h 1474"/>
                <a:gd name="T58" fmla="*/ 964 w 1021"/>
                <a:gd name="T59" fmla="*/ 1077 h 1474"/>
                <a:gd name="T60" fmla="*/ 907 w 1021"/>
                <a:gd name="T61" fmla="*/ 1077 h 1474"/>
                <a:gd name="T62" fmla="*/ 907 w 1021"/>
                <a:gd name="T63" fmla="*/ 1134 h 1474"/>
                <a:gd name="T64" fmla="*/ 851 w 1021"/>
                <a:gd name="T65" fmla="*/ 1134 h 1474"/>
                <a:gd name="T66" fmla="*/ 851 w 1021"/>
                <a:gd name="T67" fmla="*/ 1191 h 1474"/>
                <a:gd name="T68" fmla="*/ 794 w 1021"/>
                <a:gd name="T69" fmla="*/ 1191 h 1474"/>
                <a:gd name="T70" fmla="*/ 794 w 1021"/>
                <a:gd name="T71" fmla="*/ 1248 h 1474"/>
                <a:gd name="T72" fmla="*/ 737 w 1021"/>
                <a:gd name="T73" fmla="*/ 1248 h 1474"/>
                <a:gd name="T74" fmla="*/ 737 w 1021"/>
                <a:gd name="T75" fmla="*/ 1304 h 1474"/>
                <a:gd name="T76" fmla="*/ 624 w 1021"/>
                <a:gd name="T77" fmla="*/ 1304 h 1474"/>
                <a:gd name="T78" fmla="*/ 624 w 1021"/>
                <a:gd name="T79" fmla="*/ 1418 h 1474"/>
                <a:gd name="T80" fmla="*/ 397 w 1021"/>
                <a:gd name="T81" fmla="*/ 1418 h 1474"/>
                <a:gd name="T82" fmla="*/ 397 w 1021"/>
                <a:gd name="T83" fmla="*/ 1474 h 1474"/>
                <a:gd name="T84" fmla="*/ 340 w 1021"/>
                <a:gd name="T85" fmla="*/ 1474 h 1474"/>
                <a:gd name="T86" fmla="*/ 340 w 1021"/>
                <a:gd name="T87" fmla="*/ 1418 h 1474"/>
                <a:gd name="T88" fmla="*/ 170 w 1021"/>
                <a:gd name="T89" fmla="*/ 1418 h 1474"/>
                <a:gd name="T90" fmla="*/ 170 w 1021"/>
                <a:gd name="T91" fmla="*/ 1248 h 1474"/>
                <a:gd name="T92" fmla="*/ 114 w 1021"/>
                <a:gd name="T93" fmla="*/ 1248 h 1474"/>
                <a:gd name="T94" fmla="*/ 114 w 1021"/>
                <a:gd name="T95" fmla="*/ 1191 h 1474"/>
                <a:gd name="T96" fmla="*/ 170 w 1021"/>
                <a:gd name="T97" fmla="*/ 1191 h 1474"/>
                <a:gd name="T98" fmla="*/ 170 w 1021"/>
                <a:gd name="T99" fmla="*/ 1134 h 1474"/>
                <a:gd name="T100" fmla="*/ 114 w 1021"/>
                <a:gd name="T101" fmla="*/ 1134 h 1474"/>
                <a:gd name="T102" fmla="*/ 114 w 1021"/>
                <a:gd name="T103" fmla="*/ 1077 h 1474"/>
                <a:gd name="T104" fmla="*/ 57 w 1021"/>
                <a:gd name="T105" fmla="*/ 1077 h 1474"/>
                <a:gd name="T106" fmla="*/ 57 w 1021"/>
                <a:gd name="T107" fmla="*/ 964 h 1474"/>
                <a:gd name="T108" fmla="*/ 0 w 1021"/>
                <a:gd name="T109" fmla="*/ 964 h 1474"/>
                <a:gd name="T110" fmla="*/ 0 w 1021"/>
                <a:gd name="T111" fmla="*/ 90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474">
                  <a:moveTo>
                    <a:pt x="0" y="907"/>
                  </a:moveTo>
                  <a:lnTo>
                    <a:pt x="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170" y="1418"/>
                  </a:lnTo>
                  <a:lnTo>
                    <a:pt x="170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2" name="Freeform 978">
              <a:extLst>
                <a:ext uri="{FF2B5EF4-FFF2-40B4-BE49-F238E27FC236}">
                  <a16:creationId xmlns:a16="http://schemas.microsoft.com/office/drawing/2014/main" id="{75F2672C-AE17-4102-A574-73C707508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59"/>
              <a:ext cx="1814" cy="1418"/>
            </a:xfrm>
            <a:custGeom>
              <a:avLst/>
              <a:gdLst>
                <a:gd name="T0" fmla="*/ 1190 w 1814"/>
                <a:gd name="T1" fmla="*/ 1304 h 1418"/>
                <a:gd name="T2" fmla="*/ 1020 w 1814"/>
                <a:gd name="T3" fmla="*/ 1361 h 1418"/>
                <a:gd name="T4" fmla="*/ 964 w 1814"/>
                <a:gd name="T5" fmla="*/ 1304 h 1418"/>
                <a:gd name="T6" fmla="*/ 907 w 1814"/>
                <a:gd name="T7" fmla="*/ 1247 h 1418"/>
                <a:gd name="T8" fmla="*/ 850 w 1814"/>
                <a:gd name="T9" fmla="*/ 1191 h 1418"/>
                <a:gd name="T10" fmla="*/ 510 w 1814"/>
                <a:gd name="T11" fmla="*/ 1134 h 1418"/>
                <a:gd name="T12" fmla="*/ 226 w 1814"/>
                <a:gd name="T13" fmla="*/ 1247 h 1418"/>
                <a:gd name="T14" fmla="*/ 56 w 1814"/>
                <a:gd name="T15" fmla="*/ 1191 h 1418"/>
                <a:gd name="T16" fmla="*/ 0 w 1814"/>
                <a:gd name="T17" fmla="*/ 851 h 1418"/>
                <a:gd name="T18" fmla="*/ 56 w 1814"/>
                <a:gd name="T19" fmla="*/ 737 h 1418"/>
                <a:gd name="T20" fmla="*/ 113 w 1814"/>
                <a:gd name="T21" fmla="*/ 624 h 1418"/>
                <a:gd name="T22" fmla="*/ 283 w 1814"/>
                <a:gd name="T23" fmla="*/ 454 h 1418"/>
                <a:gd name="T24" fmla="*/ 340 w 1814"/>
                <a:gd name="T25" fmla="*/ 397 h 1418"/>
                <a:gd name="T26" fmla="*/ 397 w 1814"/>
                <a:gd name="T27" fmla="*/ 284 h 1418"/>
                <a:gd name="T28" fmla="*/ 453 w 1814"/>
                <a:gd name="T29" fmla="*/ 57 h 1418"/>
                <a:gd name="T30" fmla="*/ 850 w 1814"/>
                <a:gd name="T31" fmla="*/ 0 h 1418"/>
                <a:gd name="T32" fmla="*/ 850 w 1814"/>
                <a:gd name="T33" fmla="*/ 113 h 1418"/>
                <a:gd name="T34" fmla="*/ 964 w 1814"/>
                <a:gd name="T35" fmla="*/ 0 h 1418"/>
                <a:gd name="T36" fmla="*/ 1020 w 1814"/>
                <a:gd name="T37" fmla="*/ 113 h 1418"/>
                <a:gd name="T38" fmla="*/ 1077 w 1814"/>
                <a:gd name="T39" fmla="*/ 227 h 1418"/>
                <a:gd name="T40" fmla="*/ 1020 w 1814"/>
                <a:gd name="T41" fmla="*/ 340 h 1418"/>
                <a:gd name="T42" fmla="*/ 964 w 1814"/>
                <a:gd name="T43" fmla="*/ 397 h 1418"/>
                <a:gd name="T44" fmla="*/ 1020 w 1814"/>
                <a:gd name="T45" fmla="*/ 454 h 1418"/>
                <a:gd name="T46" fmla="*/ 1077 w 1814"/>
                <a:gd name="T47" fmla="*/ 510 h 1418"/>
                <a:gd name="T48" fmla="*/ 1134 w 1814"/>
                <a:gd name="T49" fmla="*/ 567 h 1418"/>
                <a:gd name="T50" fmla="*/ 1190 w 1814"/>
                <a:gd name="T51" fmla="*/ 624 h 1418"/>
                <a:gd name="T52" fmla="*/ 1247 w 1814"/>
                <a:gd name="T53" fmla="*/ 737 h 1418"/>
                <a:gd name="T54" fmla="*/ 1304 w 1814"/>
                <a:gd name="T55" fmla="*/ 794 h 1418"/>
                <a:gd name="T56" fmla="*/ 1474 w 1814"/>
                <a:gd name="T57" fmla="*/ 680 h 1418"/>
                <a:gd name="T58" fmla="*/ 1701 w 1814"/>
                <a:gd name="T59" fmla="*/ 624 h 1418"/>
                <a:gd name="T60" fmla="*/ 1757 w 1814"/>
                <a:gd name="T61" fmla="*/ 737 h 1418"/>
                <a:gd name="T62" fmla="*/ 1814 w 1814"/>
                <a:gd name="T63" fmla="*/ 794 h 1418"/>
                <a:gd name="T64" fmla="*/ 1757 w 1814"/>
                <a:gd name="T65" fmla="*/ 1021 h 1418"/>
                <a:gd name="T66" fmla="*/ 1814 w 1814"/>
                <a:gd name="T67" fmla="*/ 1361 h 1418"/>
                <a:gd name="T68" fmla="*/ 1701 w 1814"/>
                <a:gd name="T69" fmla="*/ 1418 h 1418"/>
                <a:gd name="T70" fmla="*/ 1531 w 1814"/>
                <a:gd name="T71" fmla="*/ 1361 h 1418"/>
                <a:gd name="T72" fmla="*/ 1417 w 1814"/>
                <a:gd name="T73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18">
                  <a:moveTo>
                    <a:pt x="1304" y="1304"/>
                  </a:moveTo>
                  <a:lnTo>
                    <a:pt x="1190" y="1304"/>
                  </a:lnTo>
                  <a:lnTo>
                    <a:pt x="1190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226" y="1247"/>
                  </a:lnTo>
                  <a:lnTo>
                    <a:pt x="226" y="1191"/>
                  </a:lnTo>
                  <a:lnTo>
                    <a:pt x="56" y="119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64" y="113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304" y="737"/>
                  </a:lnTo>
                  <a:lnTo>
                    <a:pt x="1304" y="794"/>
                  </a:lnTo>
                  <a:lnTo>
                    <a:pt x="1474" y="794"/>
                  </a:lnTo>
                  <a:lnTo>
                    <a:pt x="1474" y="680"/>
                  </a:lnTo>
                  <a:lnTo>
                    <a:pt x="1701" y="680"/>
                  </a:lnTo>
                  <a:lnTo>
                    <a:pt x="1701" y="624"/>
                  </a:lnTo>
                  <a:lnTo>
                    <a:pt x="1757" y="624"/>
                  </a:lnTo>
                  <a:lnTo>
                    <a:pt x="1757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57" y="794"/>
                  </a:lnTo>
                  <a:lnTo>
                    <a:pt x="1757" y="1021"/>
                  </a:lnTo>
                  <a:lnTo>
                    <a:pt x="1814" y="102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18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304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3" name="Freeform 979">
              <a:extLst>
                <a:ext uri="{FF2B5EF4-FFF2-40B4-BE49-F238E27FC236}">
                  <a16:creationId xmlns:a16="http://schemas.microsoft.com/office/drawing/2014/main" id="{FB7572E0-3AE7-438A-AC02-8E68EC779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737 w 1134"/>
                <a:gd name="T1" fmla="*/ 57 h 1588"/>
                <a:gd name="T2" fmla="*/ 681 w 1134"/>
                <a:gd name="T3" fmla="*/ 114 h 1588"/>
                <a:gd name="T4" fmla="*/ 624 w 1134"/>
                <a:gd name="T5" fmla="*/ 170 h 1588"/>
                <a:gd name="T6" fmla="*/ 454 w 1134"/>
                <a:gd name="T7" fmla="*/ 57 h 1588"/>
                <a:gd name="T8" fmla="*/ 397 w 1134"/>
                <a:gd name="T9" fmla="*/ 114 h 1588"/>
                <a:gd name="T10" fmla="*/ 340 w 1134"/>
                <a:gd name="T11" fmla="*/ 57 h 1588"/>
                <a:gd name="T12" fmla="*/ 227 w 1134"/>
                <a:gd name="T13" fmla="*/ 0 h 1588"/>
                <a:gd name="T14" fmla="*/ 284 w 1134"/>
                <a:gd name="T15" fmla="*/ 114 h 1588"/>
                <a:gd name="T16" fmla="*/ 397 w 1134"/>
                <a:gd name="T17" fmla="*/ 227 h 1588"/>
                <a:gd name="T18" fmla="*/ 454 w 1134"/>
                <a:gd name="T19" fmla="*/ 284 h 1588"/>
                <a:gd name="T20" fmla="*/ 510 w 1134"/>
                <a:gd name="T21" fmla="*/ 397 h 1588"/>
                <a:gd name="T22" fmla="*/ 454 w 1134"/>
                <a:gd name="T23" fmla="*/ 511 h 1588"/>
                <a:gd name="T24" fmla="*/ 340 w 1134"/>
                <a:gd name="T25" fmla="*/ 567 h 1588"/>
                <a:gd name="T26" fmla="*/ 170 w 1134"/>
                <a:gd name="T27" fmla="*/ 851 h 1588"/>
                <a:gd name="T28" fmla="*/ 114 w 1134"/>
                <a:gd name="T29" fmla="*/ 964 h 1588"/>
                <a:gd name="T30" fmla="*/ 57 w 1134"/>
                <a:gd name="T31" fmla="*/ 1248 h 1588"/>
                <a:gd name="T32" fmla="*/ 0 w 1134"/>
                <a:gd name="T33" fmla="*/ 1475 h 1588"/>
                <a:gd name="T34" fmla="*/ 170 w 1134"/>
                <a:gd name="T35" fmla="*/ 1588 h 1588"/>
                <a:gd name="T36" fmla="*/ 227 w 1134"/>
                <a:gd name="T37" fmla="*/ 1531 h 1588"/>
                <a:gd name="T38" fmla="*/ 567 w 1134"/>
                <a:gd name="T39" fmla="*/ 1475 h 1588"/>
                <a:gd name="T40" fmla="*/ 624 w 1134"/>
                <a:gd name="T41" fmla="*/ 1531 h 1588"/>
                <a:gd name="T42" fmla="*/ 681 w 1134"/>
                <a:gd name="T43" fmla="*/ 1418 h 1588"/>
                <a:gd name="T44" fmla="*/ 794 w 1134"/>
                <a:gd name="T45" fmla="*/ 1361 h 1588"/>
                <a:gd name="T46" fmla="*/ 737 w 1134"/>
                <a:gd name="T47" fmla="*/ 1248 h 1588"/>
                <a:gd name="T48" fmla="*/ 681 w 1134"/>
                <a:gd name="T49" fmla="*/ 908 h 1588"/>
                <a:gd name="T50" fmla="*/ 737 w 1134"/>
                <a:gd name="T51" fmla="*/ 794 h 1588"/>
                <a:gd name="T52" fmla="*/ 794 w 1134"/>
                <a:gd name="T53" fmla="*/ 681 h 1588"/>
                <a:gd name="T54" fmla="*/ 964 w 1134"/>
                <a:gd name="T55" fmla="*/ 511 h 1588"/>
                <a:gd name="T56" fmla="*/ 1021 w 1134"/>
                <a:gd name="T57" fmla="*/ 454 h 1588"/>
                <a:gd name="T58" fmla="*/ 1078 w 1134"/>
                <a:gd name="T59" fmla="*/ 341 h 1588"/>
                <a:gd name="T60" fmla="*/ 1078 w 1134"/>
                <a:gd name="T61" fmla="*/ 114 h 1588"/>
                <a:gd name="T62" fmla="*/ 1134 w 1134"/>
                <a:gd name="T63" fmla="*/ 5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588">
                  <a:moveTo>
                    <a:pt x="1134" y="57"/>
                  </a:move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588"/>
                  </a:lnTo>
                  <a:lnTo>
                    <a:pt x="170" y="1588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5"/>
                  </a:lnTo>
                  <a:lnTo>
                    <a:pt x="567" y="1475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Rectangle 980">
              <a:extLst>
                <a:ext uri="{FF2B5EF4-FFF2-40B4-BE49-F238E27FC236}">
                  <a16:creationId xmlns:a16="http://schemas.microsoft.com/office/drawing/2014/main" id="{82ADB784-0B49-4956-AC97-7676778C8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5519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B9954C34-710E-499B-A533-94C6B86C0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060"/>
              <a:ext cx="1531" cy="1985"/>
            </a:xfrm>
            <a:custGeom>
              <a:avLst/>
              <a:gdLst>
                <a:gd name="T0" fmla="*/ 567 w 1531"/>
                <a:gd name="T1" fmla="*/ 340 h 1985"/>
                <a:gd name="T2" fmla="*/ 511 w 1531"/>
                <a:gd name="T3" fmla="*/ 397 h 1985"/>
                <a:gd name="T4" fmla="*/ 454 w 1531"/>
                <a:gd name="T5" fmla="*/ 454 h 1985"/>
                <a:gd name="T6" fmla="*/ 397 w 1531"/>
                <a:gd name="T7" fmla="*/ 510 h 1985"/>
                <a:gd name="T8" fmla="*/ 284 w 1531"/>
                <a:gd name="T9" fmla="*/ 567 h 1985"/>
                <a:gd name="T10" fmla="*/ 227 w 1531"/>
                <a:gd name="T11" fmla="*/ 510 h 1985"/>
                <a:gd name="T12" fmla="*/ 114 w 1531"/>
                <a:gd name="T13" fmla="*/ 567 h 1985"/>
                <a:gd name="T14" fmla="*/ 0 w 1531"/>
                <a:gd name="T15" fmla="*/ 794 h 1985"/>
                <a:gd name="T16" fmla="*/ 170 w 1531"/>
                <a:gd name="T17" fmla="*/ 1134 h 1985"/>
                <a:gd name="T18" fmla="*/ 284 w 1531"/>
                <a:gd name="T19" fmla="*/ 1588 h 1985"/>
                <a:gd name="T20" fmla="*/ 454 w 1531"/>
                <a:gd name="T21" fmla="*/ 1758 h 1985"/>
                <a:gd name="T22" fmla="*/ 567 w 1531"/>
                <a:gd name="T23" fmla="*/ 1815 h 1985"/>
                <a:gd name="T24" fmla="*/ 624 w 1531"/>
                <a:gd name="T25" fmla="*/ 1928 h 1985"/>
                <a:gd name="T26" fmla="*/ 737 w 1531"/>
                <a:gd name="T27" fmla="*/ 1985 h 1985"/>
                <a:gd name="T28" fmla="*/ 851 w 1531"/>
                <a:gd name="T29" fmla="*/ 1815 h 1985"/>
                <a:gd name="T30" fmla="*/ 907 w 1531"/>
                <a:gd name="T31" fmla="*/ 1644 h 1985"/>
                <a:gd name="T32" fmla="*/ 964 w 1531"/>
                <a:gd name="T33" fmla="*/ 1474 h 1985"/>
                <a:gd name="T34" fmla="*/ 1021 w 1531"/>
                <a:gd name="T35" fmla="*/ 1304 h 1985"/>
                <a:gd name="T36" fmla="*/ 1248 w 1531"/>
                <a:gd name="T37" fmla="*/ 1191 h 1985"/>
                <a:gd name="T38" fmla="*/ 1191 w 1531"/>
                <a:gd name="T39" fmla="*/ 1134 h 1985"/>
                <a:gd name="T40" fmla="*/ 1248 w 1531"/>
                <a:gd name="T41" fmla="*/ 851 h 1985"/>
                <a:gd name="T42" fmla="*/ 1361 w 1531"/>
                <a:gd name="T43" fmla="*/ 794 h 1985"/>
                <a:gd name="T44" fmla="*/ 1531 w 1531"/>
                <a:gd name="T45" fmla="*/ 737 h 1985"/>
                <a:gd name="T46" fmla="*/ 1475 w 1531"/>
                <a:gd name="T47" fmla="*/ 680 h 1985"/>
                <a:gd name="T48" fmla="*/ 1418 w 1531"/>
                <a:gd name="T49" fmla="*/ 567 h 1985"/>
                <a:gd name="T50" fmla="*/ 1361 w 1531"/>
                <a:gd name="T51" fmla="*/ 510 h 1985"/>
                <a:gd name="T52" fmla="*/ 1304 w 1531"/>
                <a:gd name="T53" fmla="*/ 454 h 1985"/>
                <a:gd name="T54" fmla="*/ 1191 w 1531"/>
                <a:gd name="T55" fmla="*/ 397 h 1985"/>
                <a:gd name="T56" fmla="*/ 1134 w 1531"/>
                <a:gd name="T57" fmla="*/ 340 h 1985"/>
                <a:gd name="T58" fmla="*/ 1078 w 1531"/>
                <a:gd name="T59" fmla="*/ 284 h 1985"/>
                <a:gd name="T60" fmla="*/ 1021 w 1531"/>
                <a:gd name="T61" fmla="*/ 340 h 1985"/>
                <a:gd name="T62" fmla="*/ 964 w 1531"/>
                <a:gd name="T63" fmla="*/ 397 h 1985"/>
                <a:gd name="T64" fmla="*/ 907 w 1531"/>
                <a:gd name="T65" fmla="*/ 340 h 1985"/>
                <a:gd name="T66" fmla="*/ 851 w 1531"/>
                <a:gd name="T67" fmla="*/ 227 h 1985"/>
                <a:gd name="T68" fmla="*/ 794 w 1531"/>
                <a:gd name="T69" fmla="*/ 170 h 1985"/>
                <a:gd name="T70" fmla="*/ 681 w 1531"/>
                <a:gd name="T71" fmla="*/ 113 h 1985"/>
                <a:gd name="T72" fmla="*/ 624 w 1531"/>
                <a:gd name="T73" fmla="*/ 57 h 1985"/>
                <a:gd name="T74" fmla="*/ 567 w 1531"/>
                <a:gd name="T75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985">
                  <a:moveTo>
                    <a:pt x="567" y="0"/>
                  </a:moveTo>
                  <a:lnTo>
                    <a:pt x="567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70" y="794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588"/>
                  </a:lnTo>
                  <a:lnTo>
                    <a:pt x="454" y="1588"/>
                  </a:lnTo>
                  <a:lnTo>
                    <a:pt x="454" y="1758"/>
                  </a:lnTo>
                  <a:lnTo>
                    <a:pt x="567" y="1758"/>
                  </a:lnTo>
                  <a:lnTo>
                    <a:pt x="567" y="1815"/>
                  </a:lnTo>
                  <a:lnTo>
                    <a:pt x="624" y="1815"/>
                  </a:lnTo>
                  <a:lnTo>
                    <a:pt x="624" y="1928"/>
                  </a:lnTo>
                  <a:lnTo>
                    <a:pt x="737" y="1928"/>
                  </a:lnTo>
                  <a:lnTo>
                    <a:pt x="737" y="1985"/>
                  </a:lnTo>
                  <a:lnTo>
                    <a:pt x="851" y="1985"/>
                  </a:lnTo>
                  <a:lnTo>
                    <a:pt x="851" y="1815"/>
                  </a:lnTo>
                  <a:lnTo>
                    <a:pt x="907" y="1815"/>
                  </a:lnTo>
                  <a:lnTo>
                    <a:pt x="907" y="1644"/>
                  </a:lnTo>
                  <a:lnTo>
                    <a:pt x="964" y="1644"/>
                  </a:lnTo>
                  <a:lnTo>
                    <a:pt x="964" y="1474"/>
                  </a:lnTo>
                  <a:lnTo>
                    <a:pt x="1021" y="1474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134"/>
                  </a:lnTo>
                  <a:lnTo>
                    <a:pt x="1248" y="1134"/>
                  </a:lnTo>
                  <a:lnTo>
                    <a:pt x="1248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80"/>
                  </a:lnTo>
                  <a:lnTo>
                    <a:pt x="1418" y="680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30" name="Freeform 1170">
              <a:extLst>
                <a:ext uri="{FF2B5EF4-FFF2-40B4-BE49-F238E27FC236}">
                  <a16:creationId xmlns:a16="http://schemas.microsoft.com/office/drawing/2014/main" id="{04AB9956-48BA-48D5-941D-E6411F15E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35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170 w 170"/>
                <a:gd name="T3" fmla="*/ 227 h 227"/>
                <a:gd name="T4" fmla="*/ 113 w 170"/>
                <a:gd name="T5" fmla="*/ 227 h 227"/>
                <a:gd name="T6" fmla="*/ 113 w 170"/>
                <a:gd name="T7" fmla="*/ 170 h 227"/>
                <a:gd name="T8" fmla="*/ 0 w 170"/>
                <a:gd name="T9" fmla="*/ 170 h 227"/>
                <a:gd name="T10" fmla="*/ 0 w 170"/>
                <a:gd name="T11" fmla="*/ 114 h 227"/>
                <a:gd name="T12" fmla="*/ 57 w 170"/>
                <a:gd name="T13" fmla="*/ 114 h 227"/>
                <a:gd name="T14" fmla="*/ 57 w 170"/>
                <a:gd name="T15" fmla="*/ 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31" name="Freeform 1171">
              <a:extLst>
                <a:ext uri="{FF2B5EF4-FFF2-40B4-BE49-F238E27FC236}">
                  <a16:creationId xmlns:a16="http://schemas.microsoft.com/office/drawing/2014/main" id="{62AE0FB8-2D6C-4E46-BDC5-0DE17BF4D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235"/>
              <a:ext cx="624" cy="454"/>
            </a:xfrm>
            <a:custGeom>
              <a:avLst/>
              <a:gdLst>
                <a:gd name="T0" fmla="*/ 0 w 624"/>
                <a:gd name="T1" fmla="*/ 0 h 454"/>
                <a:gd name="T2" fmla="*/ 170 w 624"/>
                <a:gd name="T3" fmla="*/ 0 h 454"/>
                <a:gd name="T4" fmla="*/ 170 w 624"/>
                <a:gd name="T5" fmla="*/ 114 h 454"/>
                <a:gd name="T6" fmla="*/ 227 w 624"/>
                <a:gd name="T7" fmla="*/ 114 h 454"/>
                <a:gd name="T8" fmla="*/ 283 w 624"/>
                <a:gd name="T9" fmla="*/ 114 h 454"/>
                <a:gd name="T10" fmla="*/ 283 w 624"/>
                <a:gd name="T11" fmla="*/ 57 h 454"/>
                <a:gd name="T12" fmla="*/ 340 w 624"/>
                <a:gd name="T13" fmla="*/ 57 h 454"/>
                <a:gd name="T14" fmla="*/ 397 w 624"/>
                <a:gd name="T15" fmla="*/ 57 h 454"/>
                <a:gd name="T16" fmla="*/ 397 w 624"/>
                <a:gd name="T17" fmla="*/ 284 h 454"/>
                <a:gd name="T18" fmla="*/ 397 w 624"/>
                <a:gd name="T19" fmla="*/ 341 h 454"/>
                <a:gd name="T20" fmla="*/ 624 w 624"/>
                <a:gd name="T21" fmla="*/ 341 h 454"/>
                <a:gd name="T22" fmla="*/ 624 w 624"/>
                <a:gd name="T23" fmla="*/ 454 h 454"/>
                <a:gd name="T24" fmla="*/ 340 w 624"/>
                <a:gd name="T25" fmla="*/ 454 h 454"/>
                <a:gd name="T26" fmla="*/ 340 w 624"/>
                <a:gd name="T27" fmla="*/ 397 h 454"/>
                <a:gd name="T28" fmla="*/ 283 w 624"/>
                <a:gd name="T29" fmla="*/ 397 h 454"/>
                <a:gd name="T30" fmla="*/ 283 w 624"/>
                <a:gd name="T31" fmla="*/ 341 h 454"/>
                <a:gd name="T32" fmla="*/ 227 w 624"/>
                <a:gd name="T33" fmla="*/ 341 h 454"/>
                <a:gd name="T34" fmla="*/ 227 w 624"/>
                <a:gd name="T35" fmla="*/ 284 h 454"/>
                <a:gd name="T36" fmla="*/ 113 w 624"/>
                <a:gd name="T37" fmla="*/ 284 h 454"/>
                <a:gd name="T38" fmla="*/ 113 w 624"/>
                <a:gd name="T39" fmla="*/ 227 h 454"/>
                <a:gd name="T40" fmla="*/ 0 w 624"/>
                <a:gd name="T41" fmla="*/ 227 h 454"/>
                <a:gd name="T42" fmla="*/ 0 w 624"/>
                <a:gd name="T4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454">
                  <a:moveTo>
                    <a:pt x="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624" y="341"/>
                  </a:lnTo>
                  <a:lnTo>
                    <a:pt x="62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33" name="Group 1173">
            <a:extLst>
              <a:ext uri="{FF2B5EF4-FFF2-40B4-BE49-F238E27FC236}">
                <a16:creationId xmlns:a16="http://schemas.microsoft.com/office/drawing/2014/main" id="{371CB92F-4D7C-4015-A803-91D7B0409ACE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16534" name="Group 1174">
              <a:extLst>
                <a:ext uri="{FF2B5EF4-FFF2-40B4-BE49-F238E27FC236}">
                  <a16:creationId xmlns:a16="http://schemas.microsoft.com/office/drawing/2014/main" id="{91A8DA7D-F039-4ED7-9BE5-3C86E671D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16535" name="WordArt 1175">
                <a:extLst>
                  <a:ext uri="{FF2B5EF4-FFF2-40B4-BE49-F238E27FC236}">
                    <a16:creationId xmlns:a16="http://schemas.microsoft.com/office/drawing/2014/main" id="{A7E1642D-19F1-4F20-AD13-09ACB93D3D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6536" name="WordArt 1176">
                <a:extLst>
                  <a:ext uri="{FF2B5EF4-FFF2-40B4-BE49-F238E27FC236}">
                    <a16:creationId xmlns:a16="http://schemas.microsoft.com/office/drawing/2014/main" id="{3D464BF6-8332-4651-BAF6-F5EE8C8DB7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16537" name="Group 1177">
              <a:extLst>
                <a:ext uri="{FF2B5EF4-FFF2-40B4-BE49-F238E27FC236}">
                  <a16:creationId xmlns:a16="http://schemas.microsoft.com/office/drawing/2014/main" id="{DBFC21E8-9E3C-4AE6-953C-9CDD5B1637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16538" name="WordArt 1178">
                <a:extLst>
                  <a:ext uri="{FF2B5EF4-FFF2-40B4-BE49-F238E27FC236}">
                    <a16:creationId xmlns:a16="http://schemas.microsoft.com/office/drawing/2014/main" id="{81D7C4E5-8E93-4591-8C4A-617F07DAC2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6539" name="WordArt 1179">
                <a:extLst>
                  <a:ext uri="{FF2B5EF4-FFF2-40B4-BE49-F238E27FC236}">
                    <a16:creationId xmlns:a16="http://schemas.microsoft.com/office/drawing/2014/main" id="{358C7D56-2975-4AEB-A612-D8F5684CF2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16540" name="Group 1180">
              <a:extLst>
                <a:ext uri="{FF2B5EF4-FFF2-40B4-BE49-F238E27FC236}">
                  <a16:creationId xmlns:a16="http://schemas.microsoft.com/office/drawing/2014/main" id="{2F547CAD-8039-4023-B8F4-DEF6C969D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16541" name="WordArt 1181">
                <a:extLst>
                  <a:ext uri="{FF2B5EF4-FFF2-40B4-BE49-F238E27FC236}">
                    <a16:creationId xmlns:a16="http://schemas.microsoft.com/office/drawing/2014/main" id="{371858FD-70C3-4459-B844-4BA66FB3F0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6542" name="WordArt 1182">
                <a:extLst>
                  <a:ext uri="{FF2B5EF4-FFF2-40B4-BE49-F238E27FC236}">
                    <a16:creationId xmlns:a16="http://schemas.microsoft.com/office/drawing/2014/main" id="{89D1C3FA-72D5-444F-9126-334F25D620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16543" name="Group 1183">
              <a:extLst>
                <a:ext uri="{FF2B5EF4-FFF2-40B4-BE49-F238E27FC236}">
                  <a16:creationId xmlns:a16="http://schemas.microsoft.com/office/drawing/2014/main" id="{6AD52A21-C336-43E9-8BA8-CB7184CF79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16544" name="WordArt 1184">
                <a:extLst>
                  <a:ext uri="{FF2B5EF4-FFF2-40B4-BE49-F238E27FC236}">
                    <a16:creationId xmlns:a16="http://schemas.microsoft.com/office/drawing/2014/main" id="{CB0E98A4-C67E-407B-9F47-5727527CCA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6545" name="WordArt 1185">
                <a:extLst>
                  <a:ext uri="{FF2B5EF4-FFF2-40B4-BE49-F238E27FC236}">
                    <a16:creationId xmlns:a16="http://schemas.microsoft.com/office/drawing/2014/main" id="{58279E57-2609-4CBE-A7D2-3B22B134C2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16546" name="Group 1186">
              <a:extLst>
                <a:ext uri="{FF2B5EF4-FFF2-40B4-BE49-F238E27FC236}">
                  <a16:creationId xmlns:a16="http://schemas.microsoft.com/office/drawing/2014/main" id="{8A3E2E77-2871-48A1-8996-4BBA1E58F9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16547" name="WordArt 1187">
                <a:extLst>
                  <a:ext uri="{FF2B5EF4-FFF2-40B4-BE49-F238E27FC236}">
                    <a16:creationId xmlns:a16="http://schemas.microsoft.com/office/drawing/2014/main" id="{39C39AE5-336F-4535-859C-042CC5993E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6548" name="WordArt 1188">
                <a:extLst>
                  <a:ext uri="{FF2B5EF4-FFF2-40B4-BE49-F238E27FC236}">
                    <a16:creationId xmlns:a16="http://schemas.microsoft.com/office/drawing/2014/main" id="{9F905547-C658-4D84-A295-2AC84D260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16549" name="Group 1189">
              <a:extLst>
                <a:ext uri="{FF2B5EF4-FFF2-40B4-BE49-F238E27FC236}">
                  <a16:creationId xmlns:a16="http://schemas.microsoft.com/office/drawing/2014/main" id="{023444C9-E06C-4ADD-8BDD-146FE75626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16550" name="WordArt 1190">
                <a:extLst>
                  <a:ext uri="{FF2B5EF4-FFF2-40B4-BE49-F238E27FC236}">
                    <a16:creationId xmlns:a16="http://schemas.microsoft.com/office/drawing/2014/main" id="{75BBEF6E-81B5-40CA-B12F-525A02838A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6551" name="WordArt 1191">
                <a:extLst>
                  <a:ext uri="{FF2B5EF4-FFF2-40B4-BE49-F238E27FC236}">
                    <a16:creationId xmlns:a16="http://schemas.microsoft.com/office/drawing/2014/main" id="{8DC47DA3-3BB3-416A-915C-49EF560AB0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16552" name="Group 1192">
              <a:extLst>
                <a:ext uri="{FF2B5EF4-FFF2-40B4-BE49-F238E27FC236}">
                  <a16:creationId xmlns:a16="http://schemas.microsoft.com/office/drawing/2014/main" id="{A2BA3E61-CB64-4977-B7AB-03001986D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16553" name="WordArt 1193">
                <a:extLst>
                  <a:ext uri="{FF2B5EF4-FFF2-40B4-BE49-F238E27FC236}">
                    <a16:creationId xmlns:a16="http://schemas.microsoft.com/office/drawing/2014/main" id="{8C262BA3-D3C9-434D-8B20-87448DA7D2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6554" name="WordArt 1194">
                <a:extLst>
                  <a:ext uri="{FF2B5EF4-FFF2-40B4-BE49-F238E27FC236}">
                    <a16:creationId xmlns:a16="http://schemas.microsoft.com/office/drawing/2014/main" id="{A1CCA2B2-7598-4BC3-BD91-238C3B1055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6555" name="Group 1195">
              <a:extLst>
                <a:ext uri="{FF2B5EF4-FFF2-40B4-BE49-F238E27FC236}">
                  <a16:creationId xmlns:a16="http://schemas.microsoft.com/office/drawing/2014/main" id="{E714D044-A8F6-4E0A-9971-2CA0D41711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16556" name="WordArt 1196">
                <a:extLst>
                  <a:ext uri="{FF2B5EF4-FFF2-40B4-BE49-F238E27FC236}">
                    <a16:creationId xmlns:a16="http://schemas.microsoft.com/office/drawing/2014/main" id="{2989219E-D948-4B2B-A0E0-C799CD8187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6557" name="WordArt 1197">
                <a:extLst>
                  <a:ext uri="{FF2B5EF4-FFF2-40B4-BE49-F238E27FC236}">
                    <a16:creationId xmlns:a16="http://schemas.microsoft.com/office/drawing/2014/main" id="{D2C370D2-EFCD-49FA-85C4-54B298D618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16558" name="Group 1198">
              <a:extLst>
                <a:ext uri="{FF2B5EF4-FFF2-40B4-BE49-F238E27FC236}">
                  <a16:creationId xmlns:a16="http://schemas.microsoft.com/office/drawing/2014/main" id="{232BC9CC-E5DF-47E5-95A2-B83D952A26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16559" name="WordArt 1199">
                <a:extLst>
                  <a:ext uri="{FF2B5EF4-FFF2-40B4-BE49-F238E27FC236}">
                    <a16:creationId xmlns:a16="http://schemas.microsoft.com/office/drawing/2014/main" id="{5BF24619-B157-409B-863C-C0D5640E50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6560" name="WordArt 1200">
                <a:extLst>
                  <a:ext uri="{FF2B5EF4-FFF2-40B4-BE49-F238E27FC236}">
                    <a16:creationId xmlns:a16="http://schemas.microsoft.com/office/drawing/2014/main" id="{5CA97AD6-AE8A-443D-BC27-5EE49D022A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16561" name="Group 1201">
              <a:extLst>
                <a:ext uri="{FF2B5EF4-FFF2-40B4-BE49-F238E27FC236}">
                  <a16:creationId xmlns:a16="http://schemas.microsoft.com/office/drawing/2014/main" id="{703E19DA-0924-4B90-9626-EDDA006EA0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16562" name="WordArt 1202">
                <a:extLst>
                  <a:ext uri="{FF2B5EF4-FFF2-40B4-BE49-F238E27FC236}">
                    <a16:creationId xmlns:a16="http://schemas.microsoft.com/office/drawing/2014/main" id="{062563D9-E26E-4E64-9B27-FCF7989BE8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6563" name="WordArt 1203">
                <a:extLst>
                  <a:ext uri="{FF2B5EF4-FFF2-40B4-BE49-F238E27FC236}">
                    <a16:creationId xmlns:a16="http://schemas.microsoft.com/office/drawing/2014/main" id="{AC3159C2-E2F3-4B97-B6EC-6EC20B1DED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16564" name="Group 1204">
              <a:extLst>
                <a:ext uri="{FF2B5EF4-FFF2-40B4-BE49-F238E27FC236}">
                  <a16:creationId xmlns:a16="http://schemas.microsoft.com/office/drawing/2014/main" id="{6EDCC9DF-88C1-4021-81EC-5822A85B96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16565" name="WordArt 1205">
                <a:extLst>
                  <a:ext uri="{FF2B5EF4-FFF2-40B4-BE49-F238E27FC236}">
                    <a16:creationId xmlns:a16="http://schemas.microsoft.com/office/drawing/2014/main" id="{3456D8D2-30ED-4448-9689-B8503123FB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6566" name="WordArt 1206">
                <a:extLst>
                  <a:ext uri="{FF2B5EF4-FFF2-40B4-BE49-F238E27FC236}">
                    <a16:creationId xmlns:a16="http://schemas.microsoft.com/office/drawing/2014/main" id="{676DFA71-2DE2-45B3-8207-E692A91481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16567" name="Group 1207">
              <a:extLst>
                <a:ext uri="{FF2B5EF4-FFF2-40B4-BE49-F238E27FC236}">
                  <a16:creationId xmlns:a16="http://schemas.microsoft.com/office/drawing/2014/main" id="{FD984BB5-684A-4C6F-9C28-F078EEBA7C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16568" name="WordArt 1208">
                <a:extLst>
                  <a:ext uri="{FF2B5EF4-FFF2-40B4-BE49-F238E27FC236}">
                    <a16:creationId xmlns:a16="http://schemas.microsoft.com/office/drawing/2014/main" id="{BEB244E8-164B-4401-A476-FD0814DE10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6569" name="WordArt 1209">
                <a:extLst>
                  <a:ext uri="{FF2B5EF4-FFF2-40B4-BE49-F238E27FC236}">
                    <a16:creationId xmlns:a16="http://schemas.microsoft.com/office/drawing/2014/main" id="{315CE619-D407-41A1-8C3D-7854B737F2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16570" name="Group 1210">
              <a:extLst>
                <a:ext uri="{FF2B5EF4-FFF2-40B4-BE49-F238E27FC236}">
                  <a16:creationId xmlns:a16="http://schemas.microsoft.com/office/drawing/2014/main" id="{0344C27A-3CBC-4E07-BF3E-813464699A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16571" name="WordArt 1211">
                <a:extLst>
                  <a:ext uri="{FF2B5EF4-FFF2-40B4-BE49-F238E27FC236}">
                    <a16:creationId xmlns:a16="http://schemas.microsoft.com/office/drawing/2014/main" id="{7BF02283-200A-467B-A272-549BA099D9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6572" name="WordArt 1212">
                <a:extLst>
                  <a:ext uri="{FF2B5EF4-FFF2-40B4-BE49-F238E27FC236}">
                    <a16:creationId xmlns:a16="http://schemas.microsoft.com/office/drawing/2014/main" id="{5197584B-BB3F-495A-AC4C-56351F6EBF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16573" name="Group 1213">
              <a:extLst>
                <a:ext uri="{FF2B5EF4-FFF2-40B4-BE49-F238E27FC236}">
                  <a16:creationId xmlns:a16="http://schemas.microsoft.com/office/drawing/2014/main" id="{D760E067-8072-4439-B0BF-C27CFFC4A9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16574" name="WordArt 1214">
                <a:extLst>
                  <a:ext uri="{FF2B5EF4-FFF2-40B4-BE49-F238E27FC236}">
                    <a16:creationId xmlns:a16="http://schemas.microsoft.com/office/drawing/2014/main" id="{8E6B5FDE-58EA-4EE1-9060-EC64CC7129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6575" name="WordArt 1215">
                <a:extLst>
                  <a:ext uri="{FF2B5EF4-FFF2-40B4-BE49-F238E27FC236}">
                    <a16:creationId xmlns:a16="http://schemas.microsoft.com/office/drawing/2014/main" id="{1E96B07E-FDFE-4D02-A534-BA4C709573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16576" name="Group 1216">
              <a:extLst>
                <a:ext uri="{FF2B5EF4-FFF2-40B4-BE49-F238E27FC236}">
                  <a16:creationId xmlns:a16="http://schemas.microsoft.com/office/drawing/2014/main" id="{2D8B4369-1FF3-417E-B7DA-C5FBC52CBC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16577" name="WordArt 1217">
                <a:extLst>
                  <a:ext uri="{FF2B5EF4-FFF2-40B4-BE49-F238E27FC236}">
                    <a16:creationId xmlns:a16="http://schemas.microsoft.com/office/drawing/2014/main" id="{E41DBCE9-C85C-4FB9-90A4-31A042925D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6578" name="WordArt 1218">
                <a:extLst>
                  <a:ext uri="{FF2B5EF4-FFF2-40B4-BE49-F238E27FC236}">
                    <a16:creationId xmlns:a16="http://schemas.microsoft.com/office/drawing/2014/main" id="{16B1B6BB-2BCF-45DC-BB97-A75E094EB2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16579" name="Group 1219">
              <a:extLst>
                <a:ext uri="{FF2B5EF4-FFF2-40B4-BE49-F238E27FC236}">
                  <a16:creationId xmlns:a16="http://schemas.microsoft.com/office/drawing/2014/main" id="{1DF1C9D7-948E-4058-B47D-341ED1233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16580" name="WordArt 1220">
                <a:extLst>
                  <a:ext uri="{FF2B5EF4-FFF2-40B4-BE49-F238E27FC236}">
                    <a16:creationId xmlns:a16="http://schemas.microsoft.com/office/drawing/2014/main" id="{6CF7DB57-B759-4331-9BD2-D8128CB6C2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6581" name="WordArt 1221">
                <a:extLst>
                  <a:ext uri="{FF2B5EF4-FFF2-40B4-BE49-F238E27FC236}">
                    <a16:creationId xmlns:a16="http://schemas.microsoft.com/office/drawing/2014/main" id="{891128D2-A1A4-4B53-B990-368EC4ED2E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16582" name="Group 1222">
              <a:extLst>
                <a:ext uri="{FF2B5EF4-FFF2-40B4-BE49-F238E27FC236}">
                  <a16:creationId xmlns:a16="http://schemas.microsoft.com/office/drawing/2014/main" id="{0016EF98-7D16-4C01-8B37-70B4BAD853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16583" name="WordArt 1223">
                <a:extLst>
                  <a:ext uri="{FF2B5EF4-FFF2-40B4-BE49-F238E27FC236}">
                    <a16:creationId xmlns:a16="http://schemas.microsoft.com/office/drawing/2014/main" id="{18DC325D-A641-4128-AE8E-68E7C9D25D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6584" name="WordArt 1224">
                <a:extLst>
                  <a:ext uri="{FF2B5EF4-FFF2-40B4-BE49-F238E27FC236}">
                    <a16:creationId xmlns:a16="http://schemas.microsoft.com/office/drawing/2014/main" id="{A18245AB-B9CB-47DB-9F29-E262756BC0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16585" name="Group 1225">
              <a:extLst>
                <a:ext uri="{FF2B5EF4-FFF2-40B4-BE49-F238E27FC236}">
                  <a16:creationId xmlns:a16="http://schemas.microsoft.com/office/drawing/2014/main" id="{731A63A1-B4D0-4EF3-9B26-45E26CAE28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16586" name="WordArt 1226">
                <a:extLst>
                  <a:ext uri="{FF2B5EF4-FFF2-40B4-BE49-F238E27FC236}">
                    <a16:creationId xmlns:a16="http://schemas.microsoft.com/office/drawing/2014/main" id="{D5C33E7C-45A9-4B12-B48A-15C072C696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6587" name="WordArt 1227">
                <a:extLst>
                  <a:ext uri="{FF2B5EF4-FFF2-40B4-BE49-F238E27FC236}">
                    <a16:creationId xmlns:a16="http://schemas.microsoft.com/office/drawing/2014/main" id="{A7A6F24F-F0D8-43CA-AF79-D849E6C645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16588" name="Group 1228">
              <a:extLst>
                <a:ext uri="{FF2B5EF4-FFF2-40B4-BE49-F238E27FC236}">
                  <a16:creationId xmlns:a16="http://schemas.microsoft.com/office/drawing/2014/main" id="{5F388DD6-DD07-42BA-947E-3EC75ACBD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16589" name="WordArt 1229">
                <a:extLst>
                  <a:ext uri="{FF2B5EF4-FFF2-40B4-BE49-F238E27FC236}">
                    <a16:creationId xmlns:a16="http://schemas.microsoft.com/office/drawing/2014/main" id="{6F69CC4B-B706-47A2-BC06-024B5CC357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6590" name="WordArt 1230">
                <a:extLst>
                  <a:ext uri="{FF2B5EF4-FFF2-40B4-BE49-F238E27FC236}">
                    <a16:creationId xmlns:a16="http://schemas.microsoft.com/office/drawing/2014/main" id="{26BA6EC0-D485-42D8-B290-B2C6EF770A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16591" name="Group 1231">
              <a:extLst>
                <a:ext uri="{FF2B5EF4-FFF2-40B4-BE49-F238E27FC236}">
                  <a16:creationId xmlns:a16="http://schemas.microsoft.com/office/drawing/2014/main" id="{59BDEC81-124D-482F-ABF4-3BFD8BBF1D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16592" name="WordArt 1232">
                <a:extLst>
                  <a:ext uri="{FF2B5EF4-FFF2-40B4-BE49-F238E27FC236}">
                    <a16:creationId xmlns:a16="http://schemas.microsoft.com/office/drawing/2014/main" id="{D6E8E36C-F1FA-4DFC-BEEE-ABCF45061A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6593" name="WordArt 1233">
                <a:extLst>
                  <a:ext uri="{FF2B5EF4-FFF2-40B4-BE49-F238E27FC236}">
                    <a16:creationId xmlns:a16="http://schemas.microsoft.com/office/drawing/2014/main" id="{3AEE231C-C3CF-4A7A-BEBD-B4F30952F1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16594" name="Group 1234">
              <a:extLst>
                <a:ext uri="{FF2B5EF4-FFF2-40B4-BE49-F238E27FC236}">
                  <a16:creationId xmlns:a16="http://schemas.microsoft.com/office/drawing/2014/main" id="{A337B210-B6BB-41A2-9FE0-BEE889563E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16595" name="WordArt 1235">
                <a:extLst>
                  <a:ext uri="{FF2B5EF4-FFF2-40B4-BE49-F238E27FC236}">
                    <a16:creationId xmlns:a16="http://schemas.microsoft.com/office/drawing/2014/main" id="{1447EF77-E698-455A-B866-0C34E26207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16596" name="WordArt 1236">
                <a:extLst>
                  <a:ext uri="{FF2B5EF4-FFF2-40B4-BE49-F238E27FC236}">
                    <a16:creationId xmlns:a16="http://schemas.microsoft.com/office/drawing/2014/main" id="{DF25CEA2-73CA-4EE6-A203-1098AE3C62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16597" name="Group 1237">
              <a:extLst>
                <a:ext uri="{FF2B5EF4-FFF2-40B4-BE49-F238E27FC236}">
                  <a16:creationId xmlns:a16="http://schemas.microsoft.com/office/drawing/2014/main" id="{250E5756-E672-4B78-8D83-7A8F57EAC3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16598" name="WordArt 1238">
                <a:extLst>
                  <a:ext uri="{FF2B5EF4-FFF2-40B4-BE49-F238E27FC236}">
                    <a16:creationId xmlns:a16="http://schemas.microsoft.com/office/drawing/2014/main" id="{B4A9A6AB-AF86-426D-AF60-91F3DC338D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6599" name="WordArt 1239">
                <a:extLst>
                  <a:ext uri="{FF2B5EF4-FFF2-40B4-BE49-F238E27FC236}">
                    <a16:creationId xmlns:a16="http://schemas.microsoft.com/office/drawing/2014/main" id="{F0050E3C-A4C3-4DF8-8841-23D7B66F14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16600" name="Group 1240">
              <a:extLst>
                <a:ext uri="{FF2B5EF4-FFF2-40B4-BE49-F238E27FC236}">
                  <a16:creationId xmlns:a16="http://schemas.microsoft.com/office/drawing/2014/main" id="{E01DDBAB-3DBB-4511-9938-DC1D28BEB3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16601" name="WordArt 1241">
                <a:extLst>
                  <a:ext uri="{FF2B5EF4-FFF2-40B4-BE49-F238E27FC236}">
                    <a16:creationId xmlns:a16="http://schemas.microsoft.com/office/drawing/2014/main" id="{A30B8CDB-92E1-47E2-B01F-B7B6107050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6602" name="WordArt 1242">
                <a:extLst>
                  <a:ext uri="{FF2B5EF4-FFF2-40B4-BE49-F238E27FC236}">
                    <a16:creationId xmlns:a16="http://schemas.microsoft.com/office/drawing/2014/main" id="{4D1D9540-8D8F-4337-848C-7583E68C58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16603" name="Group 1243">
              <a:extLst>
                <a:ext uri="{FF2B5EF4-FFF2-40B4-BE49-F238E27FC236}">
                  <a16:creationId xmlns:a16="http://schemas.microsoft.com/office/drawing/2014/main" id="{CA823771-3C1C-465F-9D21-5BBC230B84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16604" name="WordArt 1244">
                <a:extLst>
                  <a:ext uri="{FF2B5EF4-FFF2-40B4-BE49-F238E27FC236}">
                    <a16:creationId xmlns:a16="http://schemas.microsoft.com/office/drawing/2014/main" id="{F979DDF4-D93A-460F-BA4B-E682024154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6605" name="WordArt 1245">
                <a:extLst>
                  <a:ext uri="{FF2B5EF4-FFF2-40B4-BE49-F238E27FC236}">
                    <a16:creationId xmlns:a16="http://schemas.microsoft.com/office/drawing/2014/main" id="{04969734-45C1-4A73-9ED0-64FC5BECE8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16606" name="Group 1246">
              <a:extLst>
                <a:ext uri="{FF2B5EF4-FFF2-40B4-BE49-F238E27FC236}">
                  <a16:creationId xmlns:a16="http://schemas.microsoft.com/office/drawing/2014/main" id="{336FD73A-6D00-4F2F-BA49-656326AC7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16607" name="WordArt 1247">
                <a:extLst>
                  <a:ext uri="{FF2B5EF4-FFF2-40B4-BE49-F238E27FC236}">
                    <a16:creationId xmlns:a16="http://schemas.microsoft.com/office/drawing/2014/main" id="{D3518C87-8ACF-4BD7-9D81-C4029BB8D1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16608" name="WordArt 1248">
                <a:extLst>
                  <a:ext uri="{FF2B5EF4-FFF2-40B4-BE49-F238E27FC236}">
                    <a16:creationId xmlns:a16="http://schemas.microsoft.com/office/drawing/2014/main" id="{7467E890-C1D6-4976-9970-AC69F09B3D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16609" name="Group 1249">
              <a:extLst>
                <a:ext uri="{FF2B5EF4-FFF2-40B4-BE49-F238E27FC236}">
                  <a16:creationId xmlns:a16="http://schemas.microsoft.com/office/drawing/2014/main" id="{867860B1-3BAD-4067-BA05-1BDAC38F12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16610" name="WordArt 1250">
                <a:extLst>
                  <a:ext uri="{FF2B5EF4-FFF2-40B4-BE49-F238E27FC236}">
                    <a16:creationId xmlns:a16="http://schemas.microsoft.com/office/drawing/2014/main" id="{B4084FB1-4476-4A65-9109-73667AD961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6611" name="WordArt 1251">
                <a:extLst>
                  <a:ext uri="{FF2B5EF4-FFF2-40B4-BE49-F238E27FC236}">
                    <a16:creationId xmlns:a16="http://schemas.microsoft.com/office/drawing/2014/main" id="{AE798779-8508-43FE-8DE3-3A34B82A96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16612" name="Group 1252">
              <a:extLst>
                <a:ext uri="{FF2B5EF4-FFF2-40B4-BE49-F238E27FC236}">
                  <a16:creationId xmlns:a16="http://schemas.microsoft.com/office/drawing/2014/main" id="{87E6A034-66C4-4CDA-A468-B07991C9C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16613" name="WordArt 1253">
                <a:extLst>
                  <a:ext uri="{FF2B5EF4-FFF2-40B4-BE49-F238E27FC236}">
                    <a16:creationId xmlns:a16="http://schemas.microsoft.com/office/drawing/2014/main" id="{C4BE33DB-8F77-49DB-8FD4-0EC93439CA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6614" name="WordArt 1254">
                <a:extLst>
                  <a:ext uri="{FF2B5EF4-FFF2-40B4-BE49-F238E27FC236}">
                    <a16:creationId xmlns:a16="http://schemas.microsoft.com/office/drawing/2014/main" id="{75008CF9-749A-452E-AF6C-7BA8AA4F67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16615" name="Group 1255">
              <a:extLst>
                <a:ext uri="{FF2B5EF4-FFF2-40B4-BE49-F238E27FC236}">
                  <a16:creationId xmlns:a16="http://schemas.microsoft.com/office/drawing/2014/main" id="{799177F0-CD13-46DD-86BB-D9468301C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16616" name="WordArt 1256">
                <a:extLst>
                  <a:ext uri="{FF2B5EF4-FFF2-40B4-BE49-F238E27FC236}">
                    <a16:creationId xmlns:a16="http://schemas.microsoft.com/office/drawing/2014/main" id="{8D16D07C-2044-4D4A-A7A7-D27C67858D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6617" name="WordArt 1257">
                <a:extLst>
                  <a:ext uri="{FF2B5EF4-FFF2-40B4-BE49-F238E27FC236}">
                    <a16:creationId xmlns:a16="http://schemas.microsoft.com/office/drawing/2014/main" id="{4326076E-574C-483E-A4A3-EF5E13CE2C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16618" name="Group 1258">
              <a:extLst>
                <a:ext uri="{FF2B5EF4-FFF2-40B4-BE49-F238E27FC236}">
                  <a16:creationId xmlns:a16="http://schemas.microsoft.com/office/drawing/2014/main" id="{F6464E92-7177-48E7-954E-7BE881735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16619" name="WordArt 1259">
                <a:extLst>
                  <a:ext uri="{FF2B5EF4-FFF2-40B4-BE49-F238E27FC236}">
                    <a16:creationId xmlns:a16="http://schemas.microsoft.com/office/drawing/2014/main" id="{ADE12656-2494-4DC6-AF37-A58C12F3F0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6620" name="WordArt 1260">
                <a:extLst>
                  <a:ext uri="{FF2B5EF4-FFF2-40B4-BE49-F238E27FC236}">
                    <a16:creationId xmlns:a16="http://schemas.microsoft.com/office/drawing/2014/main" id="{034CAE2C-6399-4BD3-9712-F4AB9A8E16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16621" name="Group 1261">
              <a:extLst>
                <a:ext uri="{FF2B5EF4-FFF2-40B4-BE49-F238E27FC236}">
                  <a16:creationId xmlns:a16="http://schemas.microsoft.com/office/drawing/2014/main" id="{94770718-951E-49CD-A358-1BDC95E673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16622" name="WordArt 1262">
                <a:extLst>
                  <a:ext uri="{FF2B5EF4-FFF2-40B4-BE49-F238E27FC236}">
                    <a16:creationId xmlns:a16="http://schemas.microsoft.com/office/drawing/2014/main" id="{C8655289-4EC2-4F21-96E6-0CE129C045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16623" name="WordArt 1263">
                <a:extLst>
                  <a:ext uri="{FF2B5EF4-FFF2-40B4-BE49-F238E27FC236}">
                    <a16:creationId xmlns:a16="http://schemas.microsoft.com/office/drawing/2014/main" id="{1C82CD82-03CC-4C91-AB8C-EAB70AA5B9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16624" name="Group 1264">
              <a:extLst>
                <a:ext uri="{FF2B5EF4-FFF2-40B4-BE49-F238E27FC236}">
                  <a16:creationId xmlns:a16="http://schemas.microsoft.com/office/drawing/2014/main" id="{3653B073-7BAA-4F1B-A34E-2338ECF305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16625" name="WordArt 1265">
                <a:extLst>
                  <a:ext uri="{FF2B5EF4-FFF2-40B4-BE49-F238E27FC236}">
                    <a16:creationId xmlns:a16="http://schemas.microsoft.com/office/drawing/2014/main" id="{3D59EB74-F976-474B-A582-3B84DB804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6626" name="WordArt 1266">
                <a:extLst>
                  <a:ext uri="{FF2B5EF4-FFF2-40B4-BE49-F238E27FC236}">
                    <a16:creationId xmlns:a16="http://schemas.microsoft.com/office/drawing/2014/main" id="{D08A197D-E039-4DFF-B091-B725E4E596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16627" name="Group 1267">
              <a:extLst>
                <a:ext uri="{FF2B5EF4-FFF2-40B4-BE49-F238E27FC236}">
                  <a16:creationId xmlns:a16="http://schemas.microsoft.com/office/drawing/2014/main" id="{845A7DA8-1AE2-4A08-A9F2-F22EFFF297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16628" name="WordArt 1268">
                <a:extLst>
                  <a:ext uri="{FF2B5EF4-FFF2-40B4-BE49-F238E27FC236}">
                    <a16:creationId xmlns:a16="http://schemas.microsoft.com/office/drawing/2014/main" id="{844AA881-8D73-48ED-96B4-532377B41E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6629" name="WordArt 1269">
                <a:extLst>
                  <a:ext uri="{FF2B5EF4-FFF2-40B4-BE49-F238E27FC236}">
                    <a16:creationId xmlns:a16="http://schemas.microsoft.com/office/drawing/2014/main" id="{1316F576-2F3F-491F-BDA3-61AAB5F614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16630" name="Group 1270">
              <a:extLst>
                <a:ext uri="{FF2B5EF4-FFF2-40B4-BE49-F238E27FC236}">
                  <a16:creationId xmlns:a16="http://schemas.microsoft.com/office/drawing/2014/main" id="{A831016B-BAEE-436B-9A10-8E44D0A25D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16631" name="WordArt 1271">
                <a:extLst>
                  <a:ext uri="{FF2B5EF4-FFF2-40B4-BE49-F238E27FC236}">
                    <a16:creationId xmlns:a16="http://schemas.microsoft.com/office/drawing/2014/main" id="{FF5BFB4E-B5A2-4697-8D24-568B0D02EC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6632" name="WordArt 1272">
                <a:extLst>
                  <a:ext uri="{FF2B5EF4-FFF2-40B4-BE49-F238E27FC236}">
                    <a16:creationId xmlns:a16="http://schemas.microsoft.com/office/drawing/2014/main" id="{DAD6191E-63CD-4B3E-994E-932D71EECD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16633" name="Group 1273">
              <a:extLst>
                <a:ext uri="{FF2B5EF4-FFF2-40B4-BE49-F238E27FC236}">
                  <a16:creationId xmlns:a16="http://schemas.microsoft.com/office/drawing/2014/main" id="{A2B6DBD5-4646-4BFC-99A1-A538AFFB5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16634" name="WordArt 1274">
                <a:extLst>
                  <a:ext uri="{FF2B5EF4-FFF2-40B4-BE49-F238E27FC236}">
                    <a16:creationId xmlns:a16="http://schemas.microsoft.com/office/drawing/2014/main" id="{BBE5C452-BD4C-4D9C-9A5B-A2A743913C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6635" name="WordArt 1275">
                <a:extLst>
                  <a:ext uri="{FF2B5EF4-FFF2-40B4-BE49-F238E27FC236}">
                    <a16:creationId xmlns:a16="http://schemas.microsoft.com/office/drawing/2014/main" id="{CB58E61B-5996-474B-B879-7B336B57F3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16636" name="Group 1276">
              <a:extLst>
                <a:ext uri="{FF2B5EF4-FFF2-40B4-BE49-F238E27FC236}">
                  <a16:creationId xmlns:a16="http://schemas.microsoft.com/office/drawing/2014/main" id="{59E20C22-3A92-4A75-A292-E938C9F8CF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16637" name="WordArt 1277">
                <a:extLst>
                  <a:ext uri="{FF2B5EF4-FFF2-40B4-BE49-F238E27FC236}">
                    <a16:creationId xmlns:a16="http://schemas.microsoft.com/office/drawing/2014/main" id="{A7B35816-5795-4990-BAB4-E5AF500A4E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6638" name="WordArt 1278">
                <a:extLst>
                  <a:ext uri="{FF2B5EF4-FFF2-40B4-BE49-F238E27FC236}">
                    <a16:creationId xmlns:a16="http://schemas.microsoft.com/office/drawing/2014/main" id="{202FD527-97C1-4418-9CB7-4CF9EBEA77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16639" name="Group 1279">
              <a:extLst>
                <a:ext uri="{FF2B5EF4-FFF2-40B4-BE49-F238E27FC236}">
                  <a16:creationId xmlns:a16="http://schemas.microsoft.com/office/drawing/2014/main" id="{5ED7E130-8F9B-4BC8-91F2-A8B19F268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16640" name="WordArt 1280">
                <a:extLst>
                  <a:ext uri="{FF2B5EF4-FFF2-40B4-BE49-F238E27FC236}">
                    <a16:creationId xmlns:a16="http://schemas.microsoft.com/office/drawing/2014/main" id="{B199CDD4-76D9-4A6E-96C6-79EB1B682D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6641" name="WordArt 1281">
                <a:extLst>
                  <a:ext uri="{FF2B5EF4-FFF2-40B4-BE49-F238E27FC236}">
                    <a16:creationId xmlns:a16="http://schemas.microsoft.com/office/drawing/2014/main" id="{123C9AF8-DD51-47AA-ABD4-84AA0EB32C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16642" name="Group 1282">
              <a:extLst>
                <a:ext uri="{FF2B5EF4-FFF2-40B4-BE49-F238E27FC236}">
                  <a16:creationId xmlns:a16="http://schemas.microsoft.com/office/drawing/2014/main" id="{A7FDC7BB-2C42-43FA-9C4D-51584C2DE7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16643" name="WordArt 1283">
                <a:extLst>
                  <a:ext uri="{FF2B5EF4-FFF2-40B4-BE49-F238E27FC236}">
                    <a16:creationId xmlns:a16="http://schemas.microsoft.com/office/drawing/2014/main" id="{6FD938E0-C9C0-415D-888C-646401C654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16644" name="WordArt 1284">
                <a:extLst>
                  <a:ext uri="{FF2B5EF4-FFF2-40B4-BE49-F238E27FC236}">
                    <a16:creationId xmlns:a16="http://schemas.microsoft.com/office/drawing/2014/main" id="{6627A370-7A70-46DE-BCE2-D9DE7A7235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16645" name="Group 1285">
              <a:extLst>
                <a:ext uri="{FF2B5EF4-FFF2-40B4-BE49-F238E27FC236}">
                  <a16:creationId xmlns:a16="http://schemas.microsoft.com/office/drawing/2014/main" id="{B1258B6B-EEC4-4C6C-877A-993772317A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16646" name="WordArt 1286">
                <a:extLst>
                  <a:ext uri="{FF2B5EF4-FFF2-40B4-BE49-F238E27FC236}">
                    <a16:creationId xmlns:a16="http://schemas.microsoft.com/office/drawing/2014/main" id="{2F98CF5E-EF34-4237-BAF3-1F2D361A61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6647" name="WordArt 1287">
                <a:extLst>
                  <a:ext uri="{FF2B5EF4-FFF2-40B4-BE49-F238E27FC236}">
                    <a16:creationId xmlns:a16="http://schemas.microsoft.com/office/drawing/2014/main" id="{5626AD9E-4753-4742-A58B-C8134A6A6E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16648" name="Group 1288">
              <a:extLst>
                <a:ext uri="{FF2B5EF4-FFF2-40B4-BE49-F238E27FC236}">
                  <a16:creationId xmlns:a16="http://schemas.microsoft.com/office/drawing/2014/main" id="{B81E3168-5619-421B-A39B-AB242B3DE4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16649" name="WordArt 1289">
                <a:extLst>
                  <a:ext uri="{FF2B5EF4-FFF2-40B4-BE49-F238E27FC236}">
                    <a16:creationId xmlns:a16="http://schemas.microsoft.com/office/drawing/2014/main" id="{2DDEAA88-3F4A-4F2E-8A3D-D964F0AB80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6650" name="WordArt 1290">
                <a:extLst>
                  <a:ext uri="{FF2B5EF4-FFF2-40B4-BE49-F238E27FC236}">
                    <a16:creationId xmlns:a16="http://schemas.microsoft.com/office/drawing/2014/main" id="{22C47358-8084-44CF-B58E-E10E2A88D7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16651" name="Group 1291">
              <a:extLst>
                <a:ext uri="{FF2B5EF4-FFF2-40B4-BE49-F238E27FC236}">
                  <a16:creationId xmlns:a16="http://schemas.microsoft.com/office/drawing/2014/main" id="{2105AA90-5B04-489A-A94C-15EF9C7C6B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16652" name="WordArt 1292">
                <a:extLst>
                  <a:ext uri="{FF2B5EF4-FFF2-40B4-BE49-F238E27FC236}">
                    <a16:creationId xmlns:a16="http://schemas.microsoft.com/office/drawing/2014/main" id="{BE20C6D5-3DAD-472F-AAB1-5910B0404F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6653" name="WordArt 1293">
                <a:extLst>
                  <a:ext uri="{FF2B5EF4-FFF2-40B4-BE49-F238E27FC236}">
                    <a16:creationId xmlns:a16="http://schemas.microsoft.com/office/drawing/2014/main" id="{75E5DF19-B2CC-4695-B91E-28132B9095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16654" name="Group 1294">
              <a:extLst>
                <a:ext uri="{FF2B5EF4-FFF2-40B4-BE49-F238E27FC236}">
                  <a16:creationId xmlns:a16="http://schemas.microsoft.com/office/drawing/2014/main" id="{FDD0D558-4968-4CA0-A10E-E4349A357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16655" name="WordArt 1295">
                <a:extLst>
                  <a:ext uri="{FF2B5EF4-FFF2-40B4-BE49-F238E27FC236}">
                    <a16:creationId xmlns:a16="http://schemas.microsoft.com/office/drawing/2014/main" id="{016B80A2-F86E-4DC3-BB81-2CE78952A7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16656" name="WordArt 1296">
                <a:extLst>
                  <a:ext uri="{FF2B5EF4-FFF2-40B4-BE49-F238E27FC236}">
                    <a16:creationId xmlns:a16="http://schemas.microsoft.com/office/drawing/2014/main" id="{006C6AF6-B4E2-4911-BE44-D32451B5A8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16657" name="Group 1297">
              <a:extLst>
                <a:ext uri="{FF2B5EF4-FFF2-40B4-BE49-F238E27FC236}">
                  <a16:creationId xmlns:a16="http://schemas.microsoft.com/office/drawing/2014/main" id="{1EE18E22-CD3A-4278-8B3A-1CB60ACFB1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16658" name="WordArt 1298">
                <a:extLst>
                  <a:ext uri="{FF2B5EF4-FFF2-40B4-BE49-F238E27FC236}">
                    <a16:creationId xmlns:a16="http://schemas.microsoft.com/office/drawing/2014/main" id="{95F209C9-2EF7-46DE-A39E-1F358EAE5D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16659" name="WordArt 1299">
                <a:extLst>
                  <a:ext uri="{FF2B5EF4-FFF2-40B4-BE49-F238E27FC236}">
                    <a16:creationId xmlns:a16="http://schemas.microsoft.com/office/drawing/2014/main" id="{E6A8BA22-1A91-45D8-93AE-7B464595F2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16660" name="Group 1300">
              <a:extLst>
                <a:ext uri="{FF2B5EF4-FFF2-40B4-BE49-F238E27FC236}">
                  <a16:creationId xmlns:a16="http://schemas.microsoft.com/office/drawing/2014/main" id="{B0EA21D4-DBFE-4DFD-8425-934D6DCBD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16661" name="WordArt 1301">
                <a:extLst>
                  <a:ext uri="{FF2B5EF4-FFF2-40B4-BE49-F238E27FC236}">
                    <a16:creationId xmlns:a16="http://schemas.microsoft.com/office/drawing/2014/main" id="{0FFC52F7-A470-4DD3-99D7-298018BE2F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16662" name="WordArt 1302">
                <a:extLst>
                  <a:ext uri="{FF2B5EF4-FFF2-40B4-BE49-F238E27FC236}">
                    <a16:creationId xmlns:a16="http://schemas.microsoft.com/office/drawing/2014/main" id="{F2D0C844-E9C1-44CA-9071-5D877B0DCF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16663" name="Group 1303">
              <a:extLst>
                <a:ext uri="{FF2B5EF4-FFF2-40B4-BE49-F238E27FC236}">
                  <a16:creationId xmlns:a16="http://schemas.microsoft.com/office/drawing/2014/main" id="{9945C318-0093-43DE-9237-DC91E97B17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16664" name="WordArt 1304">
                <a:extLst>
                  <a:ext uri="{FF2B5EF4-FFF2-40B4-BE49-F238E27FC236}">
                    <a16:creationId xmlns:a16="http://schemas.microsoft.com/office/drawing/2014/main" id="{EECD9878-A3EB-4DAF-AC38-2076EF96B1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16665" name="WordArt 1305">
                <a:extLst>
                  <a:ext uri="{FF2B5EF4-FFF2-40B4-BE49-F238E27FC236}">
                    <a16:creationId xmlns:a16="http://schemas.microsoft.com/office/drawing/2014/main" id="{D0FE3198-6BF9-466D-A27F-29401EC49D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16666" name="Group 1306">
              <a:extLst>
                <a:ext uri="{FF2B5EF4-FFF2-40B4-BE49-F238E27FC236}">
                  <a16:creationId xmlns:a16="http://schemas.microsoft.com/office/drawing/2014/main" id="{9237E0C2-B828-4009-8B63-8B0A19418A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16667" name="WordArt 1307">
                <a:extLst>
                  <a:ext uri="{FF2B5EF4-FFF2-40B4-BE49-F238E27FC236}">
                    <a16:creationId xmlns:a16="http://schemas.microsoft.com/office/drawing/2014/main" id="{99D12325-90F2-4156-8BA6-4F55570ADE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16668" name="WordArt 1308">
                <a:extLst>
                  <a:ext uri="{FF2B5EF4-FFF2-40B4-BE49-F238E27FC236}">
                    <a16:creationId xmlns:a16="http://schemas.microsoft.com/office/drawing/2014/main" id="{D9334884-1E3A-4CFD-8C70-AD57F77C45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16669" name="Group 1309">
              <a:extLst>
                <a:ext uri="{FF2B5EF4-FFF2-40B4-BE49-F238E27FC236}">
                  <a16:creationId xmlns:a16="http://schemas.microsoft.com/office/drawing/2014/main" id="{1742CCFA-C921-4EDD-B133-36A47DCA46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16670" name="WordArt 1310">
                <a:extLst>
                  <a:ext uri="{FF2B5EF4-FFF2-40B4-BE49-F238E27FC236}">
                    <a16:creationId xmlns:a16="http://schemas.microsoft.com/office/drawing/2014/main" id="{75746592-FD26-4AAF-9B40-A855BFDAA8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16671" name="WordArt 1311">
                <a:extLst>
                  <a:ext uri="{FF2B5EF4-FFF2-40B4-BE49-F238E27FC236}">
                    <a16:creationId xmlns:a16="http://schemas.microsoft.com/office/drawing/2014/main" id="{8A48B62D-BCEA-4781-901E-19039BCBBA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16672" name="Group 1312">
              <a:extLst>
                <a:ext uri="{FF2B5EF4-FFF2-40B4-BE49-F238E27FC236}">
                  <a16:creationId xmlns:a16="http://schemas.microsoft.com/office/drawing/2014/main" id="{D751BB78-4C9F-43DE-B624-BC4C8E29D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16673" name="WordArt 1313">
                <a:extLst>
                  <a:ext uri="{FF2B5EF4-FFF2-40B4-BE49-F238E27FC236}">
                    <a16:creationId xmlns:a16="http://schemas.microsoft.com/office/drawing/2014/main" id="{884CE595-297E-4611-8942-7B645F6FF8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6674" name="WordArt 1314">
                <a:extLst>
                  <a:ext uri="{FF2B5EF4-FFF2-40B4-BE49-F238E27FC236}">
                    <a16:creationId xmlns:a16="http://schemas.microsoft.com/office/drawing/2014/main" id="{407510D2-9179-4B6D-A3B0-95C39E03F6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6675" name="Group 1315">
              <a:extLst>
                <a:ext uri="{FF2B5EF4-FFF2-40B4-BE49-F238E27FC236}">
                  <a16:creationId xmlns:a16="http://schemas.microsoft.com/office/drawing/2014/main" id="{050CA8E7-FD9B-4982-A064-7BEAEA876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16676" name="WordArt 1316">
                <a:extLst>
                  <a:ext uri="{FF2B5EF4-FFF2-40B4-BE49-F238E27FC236}">
                    <a16:creationId xmlns:a16="http://schemas.microsoft.com/office/drawing/2014/main" id="{D2B4F22D-E639-4565-B360-A17A150402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16677" name="WordArt 1317">
                <a:extLst>
                  <a:ext uri="{FF2B5EF4-FFF2-40B4-BE49-F238E27FC236}">
                    <a16:creationId xmlns:a16="http://schemas.microsoft.com/office/drawing/2014/main" id="{D99D55EC-88F1-44D0-B17E-42EB32E65C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16678" name="Group 1318">
              <a:extLst>
                <a:ext uri="{FF2B5EF4-FFF2-40B4-BE49-F238E27FC236}">
                  <a16:creationId xmlns:a16="http://schemas.microsoft.com/office/drawing/2014/main" id="{35215F57-F3CE-4AAB-8BF7-EF16E22ADE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16679" name="WordArt 1319">
                <a:extLst>
                  <a:ext uri="{FF2B5EF4-FFF2-40B4-BE49-F238E27FC236}">
                    <a16:creationId xmlns:a16="http://schemas.microsoft.com/office/drawing/2014/main" id="{951BBC00-5585-43D8-B688-D01C4DB609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6680" name="WordArt 1320">
                <a:extLst>
                  <a:ext uri="{FF2B5EF4-FFF2-40B4-BE49-F238E27FC236}">
                    <a16:creationId xmlns:a16="http://schemas.microsoft.com/office/drawing/2014/main" id="{82C5F7DD-3442-4899-9DC0-F79237E4C0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6681" name="Group 1321">
              <a:extLst>
                <a:ext uri="{FF2B5EF4-FFF2-40B4-BE49-F238E27FC236}">
                  <a16:creationId xmlns:a16="http://schemas.microsoft.com/office/drawing/2014/main" id="{4541C14D-098E-45F2-BF79-A70CACC6D3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16682" name="WordArt 1322">
                <a:extLst>
                  <a:ext uri="{FF2B5EF4-FFF2-40B4-BE49-F238E27FC236}">
                    <a16:creationId xmlns:a16="http://schemas.microsoft.com/office/drawing/2014/main" id="{E1D6177C-A502-484F-A372-E2C171AB1C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6683" name="WordArt 1323">
                <a:extLst>
                  <a:ext uri="{FF2B5EF4-FFF2-40B4-BE49-F238E27FC236}">
                    <a16:creationId xmlns:a16="http://schemas.microsoft.com/office/drawing/2014/main" id="{C3EFA75E-C2BA-4676-BFE9-675A216061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6684" name="Group 1324">
              <a:extLst>
                <a:ext uri="{FF2B5EF4-FFF2-40B4-BE49-F238E27FC236}">
                  <a16:creationId xmlns:a16="http://schemas.microsoft.com/office/drawing/2014/main" id="{C9CB2DF6-306C-403B-9424-2E39E25C95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16685" name="WordArt 1325">
                <a:extLst>
                  <a:ext uri="{FF2B5EF4-FFF2-40B4-BE49-F238E27FC236}">
                    <a16:creationId xmlns:a16="http://schemas.microsoft.com/office/drawing/2014/main" id="{B60C9A1C-F2F2-4435-A8F2-63795974E6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16686" name="WordArt 1326">
                <a:extLst>
                  <a:ext uri="{FF2B5EF4-FFF2-40B4-BE49-F238E27FC236}">
                    <a16:creationId xmlns:a16="http://schemas.microsoft.com/office/drawing/2014/main" id="{C5A324C3-204F-44F3-AAE7-D642D93152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16687" name="Group 1327">
              <a:extLst>
                <a:ext uri="{FF2B5EF4-FFF2-40B4-BE49-F238E27FC236}">
                  <a16:creationId xmlns:a16="http://schemas.microsoft.com/office/drawing/2014/main" id="{F0A118D6-9235-448B-9488-322251D2E7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16688" name="WordArt 1328">
                <a:extLst>
                  <a:ext uri="{FF2B5EF4-FFF2-40B4-BE49-F238E27FC236}">
                    <a16:creationId xmlns:a16="http://schemas.microsoft.com/office/drawing/2014/main" id="{D7DDAFFA-B4E0-40B0-AB4F-2EE353022C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6689" name="WordArt 1329">
                <a:extLst>
                  <a:ext uri="{FF2B5EF4-FFF2-40B4-BE49-F238E27FC236}">
                    <a16:creationId xmlns:a16="http://schemas.microsoft.com/office/drawing/2014/main" id="{56D05672-D659-43F7-BE94-6FDF843979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09" name="Group 197">
            <a:extLst>
              <a:ext uri="{FF2B5EF4-FFF2-40B4-BE49-F238E27FC236}">
                <a16:creationId xmlns:a16="http://schemas.microsoft.com/office/drawing/2014/main" id="{EDDA4F3A-6C8E-424F-B0FD-6192592C5088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6961188"/>
            <a:ext cx="2700338" cy="2160587"/>
            <a:chOff x="5166" y="4385"/>
            <a:chExt cx="1701" cy="1361"/>
          </a:xfrm>
        </p:grpSpPr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3202850F-E974-446B-A680-631BE5C5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952"/>
              <a:ext cx="680" cy="567"/>
            </a:xfrm>
            <a:custGeom>
              <a:avLst/>
              <a:gdLst>
                <a:gd name="T0" fmla="*/ 0 w 680"/>
                <a:gd name="T1" fmla="*/ 340 h 567"/>
                <a:gd name="T2" fmla="*/ 227 w 680"/>
                <a:gd name="T3" fmla="*/ 340 h 567"/>
                <a:gd name="T4" fmla="*/ 227 w 680"/>
                <a:gd name="T5" fmla="*/ 567 h 567"/>
                <a:gd name="T6" fmla="*/ 680 w 680"/>
                <a:gd name="T7" fmla="*/ 567 h 567"/>
                <a:gd name="T8" fmla="*/ 680 w 680"/>
                <a:gd name="T9" fmla="*/ 340 h 567"/>
                <a:gd name="T10" fmla="*/ 680 w 680"/>
                <a:gd name="T11" fmla="*/ 113 h 567"/>
                <a:gd name="T12" fmla="*/ 454 w 680"/>
                <a:gd name="T13" fmla="*/ 113 h 567"/>
                <a:gd name="T14" fmla="*/ 454 w 680"/>
                <a:gd name="T15" fmla="*/ 0 h 567"/>
                <a:gd name="T16" fmla="*/ 227 w 680"/>
                <a:gd name="T17" fmla="*/ 0 h 567"/>
                <a:gd name="T18" fmla="*/ 227 w 680"/>
                <a:gd name="T19" fmla="*/ 227 h 567"/>
                <a:gd name="T20" fmla="*/ 0 w 680"/>
                <a:gd name="T21" fmla="*/ 227 h 567"/>
                <a:gd name="T22" fmla="*/ 0 w 680"/>
                <a:gd name="T2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0" h="567">
                  <a:moveTo>
                    <a:pt x="0" y="340"/>
                  </a:moveTo>
                  <a:lnTo>
                    <a:pt x="227" y="340"/>
                  </a:lnTo>
                  <a:lnTo>
                    <a:pt x="22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C96EEBDE-4F53-40B4-8A87-CCEBB7AAD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519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0 w 340"/>
                <a:gd name="T3" fmla="*/ 227 h 227"/>
                <a:gd name="T4" fmla="*/ 340 w 340"/>
                <a:gd name="T5" fmla="*/ 227 h 227"/>
                <a:gd name="T6" fmla="*/ 340 w 340"/>
                <a:gd name="T7" fmla="*/ 113 h 227"/>
                <a:gd name="T8" fmla="*/ 226 w 340"/>
                <a:gd name="T9" fmla="*/ 113 h 227"/>
                <a:gd name="T10" fmla="*/ 226 w 340"/>
                <a:gd name="T11" fmla="*/ 0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70F6811B-D3BF-48C0-BE0D-2F05218B4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5292"/>
              <a:ext cx="227" cy="454"/>
            </a:xfrm>
            <a:custGeom>
              <a:avLst/>
              <a:gdLst>
                <a:gd name="T0" fmla="*/ 114 w 227"/>
                <a:gd name="T1" fmla="*/ 0 h 454"/>
                <a:gd name="T2" fmla="*/ 0 w 227"/>
                <a:gd name="T3" fmla="*/ 0 h 454"/>
                <a:gd name="T4" fmla="*/ 0 w 227"/>
                <a:gd name="T5" fmla="*/ 340 h 454"/>
                <a:gd name="T6" fmla="*/ 114 w 227"/>
                <a:gd name="T7" fmla="*/ 340 h 454"/>
                <a:gd name="T8" fmla="*/ 114 w 227"/>
                <a:gd name="T9" fmla="*/ 454 h 454"/>
                <a:gd name="T10" fmla="*/ 227 w 227"/>
                <a:gd name="T11" fmla="*/ 454 h 454"/>
                <a:gd name="T12" fmla="*/ 227 w 227"/>
                <a:gd name="T13" fmla="*/ 113 h 454"/>
                <a:gd name="T14" fmla="*/ 114 w 227"/>
                <a:gd name="T15" fmla="*/ 113 h 454"/>
                <a:gd name="T16" fmla="*/ 114 w 227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0BF227B7-A492-45BB-99DF-3FB0BF144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540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7" name="Freeform 175">
              <a:extLst>
                <a:ext uri="{FF2B5EF4-FFF2-40B4-BE49-F238E27FC236}">
                  <a16:creationId xmlns:a16="http://schemas.microsoft.com/office/drawing/2014/main" id="{3446A1DF-EC1D-48E1-9D7C-71F71797A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405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113 w 113"/>
                <a:gd name="T3" fmla="*/ 0 h 227"/>
                <a:gd name="T4" fmla="*/ 113 w 113"/>
                <a:gd name="T5" fmla="*/ 227 h 227"/>
                <a:gd name="T6" fmla="*/ 0 w 113"/>
                <a:gd name="T7" fmla="*/ 227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52CC9837-87A9-466F-A7F4-275787EB0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292"/>
              <a:ext cx="226" cy="227"/>
            </a:xfrm>
            <a:custGeom>
              <a:avLst/>
              <a:gdLst>
                <a:gd name="T0" fmla="*/ 0 w 226"/>
                <a:gd name="T1" fmla="*/ 113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227 h 227"/>
                <a:gd name="T8" fmla="*/ 113 w 226"/>
                <a:gd name="T9" fmla="*/ 227 h 227"/>
                <a:gd name="T10" fmla="*/ 113 w 226"/>
                <a:gd name="T11" fmla="*/ 113 h 227"/>
                <a:gd name="T12" fmla="*/ 0 w 226"/>
                <a:gd name="T13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09406027-63CD-4507-B357-7DB01B7DF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519"/>
              <a:ext cx="114" cy="227"/>
            </a:xfrm>
            <a:custGeom>
              <a:avLst/>
              <a:gdLst>
                <a:gd name="T0" fmla="*/ 0 w 114"/>
                <a:gd name="T1" fmla="*/ 0 h 113"/>
                <a:gd name="T2" fmla="*/ 114 w 114"/>
                <a:gd name="T3" fmla="*/ 0 h 113"/>
                <a:gd name="T4" fmla="*/ 114 w 114"/>
                <a:gd name="T5" fmla="*/ 113 h 113"/>
                <a:gd name="T6" fmla="*/ 0 w 114"/>
                <a:gd name="T7" fmla="*/ 113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8804FFCC-1B27-4617-BF79-B755991C8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114 h 340"/>
                <a:gd name="T8" fmla="*/ 114 w 227"/>
                <a:gd name="T9" fmla="*/ 114 h 340"/>
                <a:gd name="T10" fmla="*/ 114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1" name="Freeform 179">
              <a:extLst>
                <a:ext uri="{FF2B5EF4-FFF2-40B4-BE49-F238E27FC236}">
                  <a16:creationId xmlns:a16="http://schemas.microsoft.com/office/drawing/2014/main" id="{D5B72C94-258C-482B-B996-A52A77589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5065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227 w 227"/>
                <a:gd name="T3" fmla="*/ 340 h 340"/>
                <a:gd name="T4" fmla="*/ 227 w 227"/>
                <a:gd name="T5" fmla="*/ 0 h 340"/>
                <a:gd name="T6" fmla="*/ 113 w 227"/>
                <a:gd name="T7" fmla="*/ 0 h 340"/>
                <a:gd name="T8" fmla="*/ 113 w 227"/>
                <a:gd name="T9" fmla="*/ 114 h 340"/>
                <a:gd name="T10" fmla="*/ 0 w 227"/>
                <a:gd name="T11" fmla="*/ 114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2" name="Freeform 180">
              <a:extLst>
                <a:ext uri="{FF2B5EF4-FFF2-40B4-BE49-F238E27FC236}">
                  <a16:creationId xmlns:a16="http://schemas.microsoft.com/office/drawing/2014/main" id="{F1987D06-95A0-4A53-B497-D45F9966C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5065"/>
              <a:ext cx="113" cy="340"/>
            </a:xfrm>
            <a:custGeom>
              <a:avLst/>
              <a:gdLst>
                <a:gd name="T0" fmla="*/ 0 w 113"/>
                <a:gd name="T1" fmla="*/ 0 h 340"/>
                <a:gd name="T2" fmla="*/ 113 w 113"/>
                <a:gd name="T3" fmla="*/ 0 h 340"/>
                <a:gd name="T4" fmla="*/ 113 w 113"/>
                <a:gd name="T5" fmla="*/ 340 h 340"/>
                <a:gd name="T6" fmla="*/ 0 w 113"/>
                <a:gd name="T7" fmla="*/ 340 h 340"/>
                <a:gd name="T8" fmla="*/ 0 w 113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0" name="Freeform 188">
              <a:extLst>
                <a:ext uri="{FF2B5EF4-FFF2-40B4-BE49-F238E27FC236}">
                  <a16:creationId xmlns:a16="http://schemas.microsoft.com/office/drawing/2014/main" id="{6EE7E378-CBBA-4A30-B12B-9351B480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385"/>
              <a:ext cx="908" cy="1020"/>
            </a:xfrm>
            <a:custGeom>
              <a:avLst/>
              <a:gdLst>
                <a:gd name="T0" fmla="*/ 908 w 908"/>
                <a:gd name="T1" fmla="*/ 0 h 1020"/>
                <a:gd name="T2" fmla="*/ 794 w 908"/>
                <a:gd name="T3" fmla="*/ 0 h 1020"/>
                <a:gd name="T4" fmla="*/ 794 w 908"/>
                <a:gd name="T5" fmla="*/ 113 h 1020"/>
                <a:gd name="T6" fmla="*/ 567 w 908"/>
                <a:gd name="T7" fmla="*/ 113 h 1020"/>
                <a:gd name="T8" fmla="*/ 567 w 908"/>
                <a:gd name="T9" fmla="*/ 0 h 1020"/>
                <a:gd name="T10" fmla="*/ 341 w 908"/>
                <a:gd name="T11" fmla="*/ 0 h 1020"/>
                <a:gd name="T12" fmla="*/ 341 w 908"/>
                <a:gd name="T13" fmla="*/ 227 h 1020"/>
                <a:gd name="T14" fmla="*/ 114 w 908"/>
                <a:gd name="T15" fmla="*/ 227 h 1020"/>
                <a:gd name="T16" fmla="*/ 114 w 908"/>
                <a:gd name="T17" fmla="*/ 340 h 1020"/>
                <a:gd name="T18" fmla="*/ 0 w 908"/>
                <a:gd name="T19" fmla="*/ 340 h 1020"/>
                <a:gd name="T20" fmla="*/ 0 w 908"/>
                <a:gd name="T21" fmla="*/ 453 h 1020"/>
                <a:gd name="T22" fmla="*/ 114 w 908"/>
                <a:gd name="T23" fmla="*/ 453 h 1020"/>
                <a:gd name="T24" fmla="*/ 114 w 908"/>
                <a:gd name="T25" fmla="*/ 567 h 1020"/>
                <a:gd name="T26" fmla="*/ 0 w 908"/>
                <a:gd name="T27" fmla="*/ 567 h 1020"/>
                <a:gd name="T28" fmla="*/ 0 w 908"/>
                <a:gd name="T29" fmla="*/ 907 h 1020"/>
                <a:gd name="T30" fmla="*/ 114 w 908"/>
                <a:gd name="T31" fmla="*/ 907 h 1020"/>
                <a:gd name="T32" fmla="*/ 114 w 908"/>
                <a:gd name="T33" fmla="*/ 1020 h 1020"/>
                <a:gd name="T34" fmla="*/ 341 w 908"/>
                <a:gd name="T35" fmla="*/ 1020 h 1020"/>
                <a:gd name="T36" fmla="*/ 341 w 908"/>
                <a:gd name="T37" fmla="*/ 907 h 1020"/>
                <a:gd name="T38" fmla="*/ 567 w 908"/>
                <a:gd name="T39" fmla="*/ 907 h 1020"/>
                <a:gd name="T40" fmla="*/ 567 w 908"/>
                <a:gd name="T41" fmla="*/ 680 h 1020"/>
                <a:gd name="T42" fmla="*/ 794 w 908"/>
                <a:gd name="T43" fmla="*/ 680 h 1020"/>
                <a:gd name="T44" fmla="*/ 794 w 908"/>
                <a:gd name="T45" fmla="*/ 453 h 1020"/>
                <a:gd name="T46" fmla="*/ 681 w 908"/>
                <a:gd name="T47" fmla="*/ 453 h 1020"/>
                <a:gd name="T48" fmla="*/ 681 w 908"/>
                <a:gd name="T49" fmla="*/ 227 h 1020"/>
                <a:gd name="T50" fmla="*/ 908 w 908"/>
                <a:gd name="T51" fmla="*/ 227 h 1020"/>
                <a:gd name="T52" fmla="*/ 908 w 908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020">
                  <a:moveTo>
                    <a:pt x="90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72" name="Group 360">
            <a:extLst>
              <a:ext uri="{FF2B5EF4-FFF2-40B4-BE49-F238E27FC236}">
                <a16:creationId xmlns:a16="http://schemas.microsoft.com/office/drawing/2014/main" id="{973CA722-EA08-4EF1-93B1-AFC42034DA87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479425"/>
            <a:ext cx="10801350" cy="8461375"/>
            <a:chOff x="630" y="302"/>
            <a:chExt cx="6804" cy="5330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86F2DCB0-D955-49B0-8711-4DC927FDA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117"/>
              <a:ext cx="1361" cy="1928"/>
            </a:xfrm>
            <a:custGeom>
              <a:avLst/>
              <a:gdLst>
                <a:gd name="T0" fmla="*/ 680 w 1361"/>
                <a:gd name="T1" fmla="*/ 0 h 1928"/>
                <a:gd name="T2" fmla="*/ 454 w 1361"/>
                <a:gd name="T3" fmla="*/ 0 h 1928"/>
                <a:gd name="T4" fmla="*/ 454 w 1361"/>
                <a:gd name="T5" fmla="*/ 113 h 1928"/>
                <a:gd name="T6" fmla="*/ 567 w 1361"/>
                <a:gd name="T7" fmla="*/ 113 h 1928"/>
                <a:gd name="T8" fmla="*/ 567 w 1361"/>
                <a:gd name="T9" fmla="*/ 227 h 1928"/>
                <a:gd name="T10" fmla="*/ 454 w 1361"/>
                <a:gd name="T11" fmla="*/ 227 h 1928"/>
                <a:gd name="T12" fmla="*/ 454 w 1361"/>
                <a:gd name="T13" fmla="*/ 340 h 1928"/>
                <a:gd name="T14" fmla="*/ 340 w 1361"/>
                <a:gd name="T15" fmla="*/ 340 h 1928"/>
                <a:gd name="T16" fmla="*/ 340 w 1361"/>
                <a:gd name="T17" fmla="*/ 453 h 1928"/>
                <a:gd name="T18" fmla="*/ 0 w 1361"/>
                <a:gd name="T19" fmla="*/ 453 h 1928"/>
                <a:gd name="T20" fmla="*/ 0 w 1361"/>
                <a:gd name="T21" fmla="*/ 680 h 1928"/>
                <a:gd name="T22" fmla="*/ 113 w 1361"/>
                <a:gd name="T23" fmla="*/ 680 h 1928"/>
                <a:gd name="T24" fmla="*/ 113 w 1361"/>
                <a:gd name="T25" fmla="*/ 1134 h 1928"/>
                <a:gd name="T26" fmla="*/ 227 w 1361"/>
                <a:gd name="T27" fmla="*/ 1134 h 1928"/>
                <a:gd name="T28" fmla="*/ 227 w 1361"/>
                <a:gd name="T29" fmla="*/ 1587 h 1928"/>
                <a:gd name="T30" fmla="*/ 454 w 1361"/>
                <a:gd name="T31" fmla="*/ 1587 h 1928"/>
                <a:gd name="T32" fmla="*/ 454 w 1361"/>
                <a:gd name="T33" fmla="*/ 1701 h 1928"/>
                <a:gd name="T34" fmla="*/ 567 w 1361"/>
                <a:gd name="T35" fmla="*/ 1701 h 1928"/>
                <a:gd name="T36" fmla="*/ 567 w 1361"/>
                <a:gd name="T37" fmla="*/ 1814 h 1928"/>
                <a:gd name="T38" fmla="*/ 680 w 1361"/>
                <a:gd name="T39" fmla="*/ 1814 h 1928"/>
                <a:gd name="T40" fmla="*/ 680 w 1361"/>
                <a:gd name="T41" fmla="*/ 1928 h 1928"/>
                <a:gd name="T42" fmla="*/ 794 w 1361"/>
                <a:gd name="T43" fmla="*/ 1928 h 1928"/>
                <a:gd name="T44" fmla="*/ 794 w 1361"/>
                <a:gd name="T45" fmla="*/ 1701 h 1928"/>
                <a:gd name="T46" fmla="*/ 907 w 1361"/>
                <a:gd name="T47" fmla="*/ 1701 h 1928"/>
                <a:gd name="T48" fmla="*/ 907 w 1361"/>
                <a:gd name="T49" fmla="*/ 1361 h 1928"/>
                <a:gd name="T50" fmla="*/ 1021 w 1361"/>
                <a:gd name="T51" fmla="*/ 1361 h 1928"/>
                <a:gd name="T52" fmla="*/ 1021 w 1361"/>
                <a:gd name="T53" fmla="*/ 1247 h 1928"/>
                <a:gd name="T54" fmla="*/ 1134 w 1361"/>
                <a:gd name="T55" fmla="*/ 1247 h 1928"/>
                <a:gd name="T56" fmla="*/ 1134 w 1361"/>
                <a:gd name="T57" fmla="*/ 907 h 1928"/>
                <a:gd name="T58" fmla="*/ 1247 w 1361"/>
                <a:gd name="T59" fmla="*/ 907 h 1928"/>
                <a:gd name="T60" fmla="*/ 1247 w 1361"/>
                <a:gd name="T61" fmla="*/ 794 h 1928"/>
                <a:gd name="T62" fmla="*/ 1361 w 1361"/>
                <a:gd name="T63" fmla="*/ 794 h 1928"/>
                <a:gd name="T64" fmla="*/ 1361 w 1361"/>
                <a:gd name="T65" fmla="*/ 453 h 1928"/>
                <a:gd name="T66" fmla="*/ 1247 w 1361"/>
                <a:gd name="T67" fmla="*/ 453 h 1928"/>
                <a:gd name="T68" fmla="*/ 1247 w 1361"/>
                <a:gd name="T69" fmla="*/ 340 h 1928"/>
                <a:gd name="T70" fmla="*/ 1134 w 1361"/>
                <a:gd name="T71" fmla="*/ 340 h 1928"/>
                <a:gd name="T72" fmla="*/ 1134 w 1361"/>
                <a:gd name="T73" fmla="*/ 227 h 1928"/>
                <a:gd name="T74" fmla="*/ 1021 w 1361"/>
                <a:gd name="T75" fmla="*/ 227 h 1928"/>
                <a:gd name="T76" fmla="*/ 1021 w 1361"/>
                <a:gd name="T77" fmla="*/ 340 h 1928"/>
                <a:gd name="T78" fmla="*/ 907 w 1361"/>
                <a:gd name="T79" fmla="*/ 340 h 1928"/>
                <a:gd name="T80" fmla="*/ 907 w 1361"/>
                <a:gd name="T81" fmla="*/ 227 h 1928"/>
                <a:gd name="T82" fmla="*/ 794 w 1361"/>
                <a:gd name="T83" fmla="*/ 227 h 1928"/>
                <a:gd name="T84" fmla="*/ 794 w 1361"/>
                <a:gd name="T85" fmla="*/ 113 h 1928"/>
                <a:gd name="T86" fmla="*/ 680 w 1361"/>
                <a:gd name="T87" fmla="*/ 113 h 1928"/>
                <a:gd name="T88" fmla="*/ 680 w 1361"/>
                <a:gd name="T8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928">
                  <a:moveTo>
                    <a:pt x="68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94" y="1928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071445F0-1D43-4CD5-949A-80A9B96D2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02"/>
              <a:ext cx="1134" cy="1588"/>
            </a:xfrm>
            <a:custGeom>
              <a:avLst/>
              <a:gdLst>
                <a:gd name="T0" fmla="*/ 227 w 1134"/>
                <a:gd name="T1" fmla="*/ 1588 h 1588"/>
                <a:gd name="T2" fmla="*/ 0 w 1134"/>
                <a:gd name="T3" fmla="*/ 1588 h 1588"/>
                <a:gd name="T4" fmla="*/ 0 w 1134"/>
                <a:gd name="T5" fmla="*/ 1248 h 1588"/>
                <a:gd name="T6" fmla="*/ 114 w 1134"/>
                <a:gd name="T7" fmla="*/ 1248 h 1588"/>
                <a:gd name="T8" fmla="*/ 114 w 1134"/>
                <a:gd name="T9" fmla="*/ 908 h 1588"/>
                <a:gd name="T10" fmla="*/ 340 w 1134"/>
                <a:gd name="T11" fmla="*/ 908 h 1588"/>
                <a:gd name="T12" fmla="*/ 340 w 1134"/>
                <a:gd name="T13" fmla="*/ 567 h 1588"/>
                <a:gd name="T14" fmla="*/ 454 w 1134"/>
                <a:gd name="T15" fmla="*/ 567 h 1588"/>
                <a:gd name="T16" fmla="*/ 454 w 1134"/>
                <a:gd name="T17" fmla="*/ 227 h 1588"/>
                <a:gd name="T18" fmla="*/ 227 w 1134"/>
                <a:gd name="T19" fmla="*/ 227 h 1588"/>
                <a:gd name="T20" fmla="*/ 227 w 1134"/>
                <a:gd name="T21" fmla="*/ 0 h 1588"/>
                <a:gd name="T22" fmla="*/ 340 w 1134"/>
                <a:gd name="T23" fmla="*/ 0 h 1588"/>
                <a:gd name="T24" fmla="*/ 340 w 1134"/>
                <a:gd name="T25" fmla="*/ 114 h 1588"/>
                <a:gd name="T26" fmla="*/ 794 w 1134"/>
                <a:gd name="T27" fmla="*/ 114 h 1588"/>
                <a:gd name="T28" fmla="*/ 794 w 1134"/>
                <a:gd name="T29" fmla="*/ 0 h 1588"/>
                <a:gd name="T30" fmla="*/ 1134 w 1134"/>
                <a:gd name="T31" fmla="*/ 0 h 1588"/>
                <a:gd name="T32" fmla="*/ 1134 w 1134"/>
                <a:gd name="T33" fmla="*/ 227 h 1588"/>
                <a:gd name="T34" fmla="*/ 1021 w 1134"/>
                <a:gd name="T35" fmla="*/ 227 h 1588"/>
                <a:gd name="T36" fmla="*/ 1021 w 1134"/>
                <a:gd name="T37" fmla="*/ 454 h 1588"/>
                <a:gd name="T38" fmla="*/ 907 w 1134"/>
                <a:gd name="T39" fmla="*/ 454 h 1588"/>
                <a:gd name="T40" fmla="*/ 907 w 1134"/>
                <a:gd name="T41" fmla="*/ 567 h 1588"/>
                <a:gd name="T42" fmla="*/ 794 w 1134"/>
                <a:gd name="T43" fmla="*/ 567 h 1588"/>
                <a:gd name="T44" fmla="*/ 794 w 1134"/>
                <a:gd name="T45" fmla="*/ 794 h 1588"/>
                <a:gd name="T46" fmla="*/ 681 w 1134"/>
                <a:gd name="T47" fmla="*/ 794 h 1588"/>
                <a:gd name="T48" fmla="*/ 681 w 1134"/>
                <a:gd name="T49" fmla="*/ 908 h 1588"/>
                <a:gd name="T50" fmla="*/ 794 w 1134"/>
                <a:gd name="T51" fmla="*/ 908 h 1588"/>
                <a:gd name="T52" fmla="*/ 794 w 1134"/>
                <a:gd name="T53" fmla="*/ 1134 h 1588"/>
                <a:gd name="T54" fmla="*/ 681 w 1134"/>
                <a:gd name="T55" fmla="*/ 1134 h 1588"/>
                <a:gd name="T56" fmla="*/ 681 w 1134"/>
                <a:gd name="T57" fmla="*/ 1248 h 1588"/>
                <a:gd name="T58" fmla="*/ 794 w 1134"/>
                <a:gd name="T59" fmla="*/ 1248 h 1588"/>
                <a:gd name="T60" fmla="*/ 794 w 1134"/>
                <a:gd name="T61" fmla="*/ 1361 h 1588"/>
                <a:gd name="T62" fmla="*/ 681 w 1134"/>
                <a:gd name="T63" fmla="*/ 1361 h 1588"/>
                <a:gd name="T64" fmla="*/ 681 w 1134"/>
                <a:gd name="T65" fmla="*/ 1475 h 1588"/>
                <a:gd name="T66" fmla="*/ 227 w 1134"/>
                <a:gd name="T67" fmla="*/ 1475 h 1588"/>
                <a:gd name="T68" fmla="*/ 227 w 1134"/>
                <a:gd name="T69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227" y="1588"/>
                  </a:move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908"/>
                  </a:lnTo>
                  <a:lnTo>
                    <a:pt x="340" y="908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227" y="1475"/>
                  </a:lnTo>
                  <a:lnTo>
                    <a:pt x="227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6A497EE9-10F0-49B7-B7BD-430B6D7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16"/>
              <a:ext cx="794" cy="1134"/>
            </a:xfrm>
            <a:custGeom>
              <a:avLst/>
              <a:gdLst>
                <a:gd name="T0" fmla="*/ 567 w 794"/>
                <a:gd name="T1" fmla="*/ 0 h 1134"/>
                <a:gd name="T2" fmla="*/ 340 w 794"/>
                <a:gd name="T3" fmla="*/ 0 h 1134"/>
                <a:gd name="T4" fmla="*/ 340 w 794"/>
                <a:gd name="T5" fmla="*/ 113 h 1134"/>
                <a:gd name="T6" fmla="*/ 0 w 794"/>
                <a:gd name="T7" fmla="*/ 113 h 1134"/>
                <a:gd name="T8" fmla="*/ 0 w 794"/>
                <a:gd name="T9" fmla="*/ 340 h 1134"/>
                <a:gd name="T10" fmla="*/ 113 w 794"/>
                <a:gd name="T11" fmla="*/ 340 h 1134"/>
                <a:gd name="T12" fmla="*/ 113 w 794"/>
                <a:gd name="T13" fmla="*/ 453 h 1134"/>
                <a:gd name="T14" fmla="*/ 113 w 794"/>
                <a:gd name="T15" fmla="*/ 794 h 1134"/>
                <a:gd name="T16" fmla="*/ 227 w 794"/>
                <a:gd name="T17" fmla="*/ 794 h 1134"/>
                <a:gd name="T18" fmla="*/ 227 w 794"/>
                <a:gd name="T19" fmla="*/ 1134 h 1134"/>
                <a:gd name="T20" fmla="*/ 454 w 794"/>
                <a:gd name="T21" fmla="*/ 1134 h 1134"/>
                <a:gd name="T22" fmla="*/ 454 w 794"/>
                <a:gd name="T23" fmla="*/ 794 h 1134"/>
                <a:gd name="T24" fmla="*/ 680 w 794"/>
                <a:gd name="T25" fmla="*/ 794 h 1134"/>
                <a:gd name="T26" fmla="*/ 680 w 794"/>
                <a:gd name="T27" fmla="*/ 453 h 1134"/>
                <a:gd name="T28" fmla="*/ 794 w 794"/>
                <a:gd name="T29" fmla="*/ 453 h 1134"/>
                <a:gd name="T30" fmla="*/ 794 w 794"/>
                <a:gd name="T31" fmla="*/ 113 h 1134"/>
                <a:gd name="T32" fmla="*/ 567 w 794"/>
                <a:gd name="T33" fmla="*/ 113 h 1134"/>
                <a:gd name="T34" fmla="*/ 567 w 794"/>
                <a:gd name="T3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13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680" y="794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F4461D7E-A783-4248-AAFB-5784DB23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814" cy="1475"/>
            </a:xfrm>
            <a:custGeom>
              <a:avLst/>
              <a:gdLst>
                <a:gd name="T0" fmla="*/ 1701 w 1814"/>
                <a:gd name="T1" fmla="*/ 1475 h 1475"/>
                <a:gd name="T2" fmla="*/ 1474 w 1814"/>
                <a:gd name="T3" fmla="*/ 1475 h 1475"/>
                <a:gd name="T4" fmla="*/ 1474 w 1814"/>
                <a:gd name="T5" fmla="*/ 1361 h 1475"/>
                <a:gd name="T6" fmla="*/ 907 w 1814"/>
                <a:gd name="T7" fmla="*/ 1361 h 1475"/>
                <a:gd name="T8" fmla="*/ 907 w 1814"/>
                <a:gd name="T9" fmla="*/ 1248 h 1475"/>
                <a:gd name="T10" fmla="*/ 567 w 1814"/>
                <a:gd name="T11" fmla="*/ 1248 h 1475"/>
                <a:gd name="T12" fmla="*/ 567 w 1814"/>
                <a:gd name="T13" fmla="*/ 1361 h 1475"/>
                <a:gd name="T14" fmla="*/ 453 w 1814"/>
                <a:gd name="T15" fmla="*/ 1361 h 1475"/>
                <a:gd name="T16" fmla="*/ 453 w 1814"/>
                <a:gd name="T17" fmla="*/ 1248 h 1475"/>
                <a:gd name="T18" fmla="*/ 0 w 1814"/>
                <a:gd name="T19" fmla="*/ 1248 h 1475"/>
                <a:gd name="T20" fmla="*/ 0 w 1814"/>
                <a:gd name="T21" fmla="*/ 1134 h 1475"/>
                <a:gd name="T22" fmla="*/ 113 w 1814"/>
                <a:gd name="T23" fmla="*/ 1134 h 1475"/>
                <a:gd name="T24" fmla="*/ 113 w 1814"/>
                <a:gd name="T25" fmla="*/ 908 h 1475"/>
                <a:gd name="T26" fmla="*/ 0 w 1814"/>
                <a:gd name="T27" fmla="*/ 908 h 1475"/>
                <a:gd name="T28" fmla="*/ 0 w 1814"/>
                <a:gd name="T29" fmla="*/ 794 h 1475"/>
                <a:gd name="T30" fmla="*/ 113 w 1814"/>
                <a:gd name="T31" fmla="*/ 794 h 1475"/>
                <a:gd name="T32" fmla="*/ 113 w 1814"/>
                <a:gd name="T33" fmla="*/ 567 h 1475"/>
                <a:gd name="T34" fmla="*/ 226 w 1814"/>
                <a:gd name="T35" fmla="*/ 567 h 1475"/>
                <a:gd name="T36" fmla="*/ 226 w 1814"/>
                <a:gd name="T37" fmla="*/ 454 h 1475"/>
                <a:gd name="T38" fmla="*/ 340 w 1814"/>
                <a:gd name="T39" fmla="*/ 454 h 1475"/>
                <a:gd name="T40" fmla="*/ 340 w 1814"/>
                <a:gd name="T41" fmla="*/ 227 h 1475"/>
                <a:gd name="T42" fmla="*/ 453 w 1814"/>
                <a:gd name="T43" fmla="*/ 227 h 1475"/>
                <a:gd name="T44" fmla="*/ 453 w 1814"/>
                <a:gd name="T45" fmla="*/ 0 h 1475"/>
                <a:gd name="T46" fmla="*/ 907 w 1814"/>
                <a:gd name="T47" fmla="*/ 0 h 1475"/>
                <a:gd name="T48" fmla="*/ 907 w 1814"/>
                <a:gd name="T49" fmla="*/ 114 h 1475"/>
                <a:gd name="T50" fmla="*/ 1020 w 1814"/>
                <a:gd name="T51" fmla="*/ 114 h 1475"/>
                <a:gd name="T52" fmla="*/ 1020 w 1814"/>
                <a:gd name="T53" fmla="*/ 454 h 1475"/>
                <a:gd name="T54" fmla="*/ 1134 w 1814"/>
                <a:gd name="T55" fmla="*/ 454 h 1475"/>
                <a:gd name="T56" fmla="*/ 1134 w 1814"/>
                <a:gd name="T57" fmla="*/ 681 h 1475"/>
                <a:gd name="T58" fmla="*/ 1247 w 1814"/>
                <a:gd name="T59" fmla="*/ 681 h 1475"/>
                <a:gd name="T60" fmla="*/ 1247 w 1814"/>
                <a:gd name="T61" fmla="*/ 794 h 1475"/>
                <a:gd name="T62" fmla="*/ 1587 w 1814"/>
                <a:gd name="T63" fmla="*/ 794 h 1475"/>
                <a:gd name="T64" fmla="*/ 1587 w 1814"/>
                <a:gd name="T65" fmla="*/ 681 h 1475"/>
                <a:gd name="T66" fmla="*/ 1814 w 1814"/>
                <a:gd name="T67" fmla="*/ 681 h 1475"/>
                <a:gd name="T68" fmla="*/ 1814 w 1814"/>
                <a:gd name="T69" fmla="*/ 1361 h 1475"/>
                <a:gd name="T70" fmla="*/ 1701 w 1814"/>
                <a:gd name="T71" fmla="*/ 1361 h 1475"/>
                <a:gd name="T72" fmla="*/ 1701 w 1814"/>
                <a:gd name="T7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475">
                  <a:moveTo>
                    <a:pt x="1701" y="1475"/>
                  </a:moveTo>
                  <a:lnTo>
                    <a:pt x="1474" y="1475"/>
                  </a:lnTo>
                  <a:lnTo>
                    <a:pt x="1474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247" y="794"/>
                  </a:lnTo>
                  <a:lnTo>
                    <a:pt x="1587" y="794"/>
                  </a:lnTo>
                  <a:lnTo>
                    <a:pt x="1587" y="681"/>
                  </a:lnTo>
                  <a:lnTo>
                    <a:pt x="1814" y="681"/>
                  </a:lnTo>
                  <a:lnTo>
                    <a:pt x="1814" y="1361"/>
                  </a:lnTo>
                  <a:lnTo>
                    <a:pt x="1701" y="1361"/>
                  </a:lnTo>
                  <a:lnTo>
                    <a:pt x="1701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85E069BE-93D8-4F50-98B0-E4AEC993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643"/>
              <a:ext cx="1021" cy="1020"/>
            </a:xfrm>
            <a:custGeom>
              <a:avLst/>
              <a:gdLst>
                <a:gd name="T0" fmla="*/ 0 w 1021"/>
                <a:gd name="T1" fmla="*/ 907 h 1020"/>
                <a:gd name="T2" fmla="*/ 227 w 1021"/>
                <a:gd name="T3" fmla="*/ 907 h 1020"/>
                <a:gd name="T4" fmla="*/ 227 w 1021"/>
                <a:gd name="T5" fmla="*/ 1020 h 1020"/>
                <a:gd name="T6" fmla="*/ 454 w 1021"/>
                <a:gd name="T7" fmla="*/ 1020 h 1020"/>
                <a:gd name="T8" fmla="*/ 454 w 1021"/>
                <a:gd name="T9" fmla="*/ 907 h 1020"/>
                <a:gd name="T10" fmla="*/ 567 w 1021"/>
                <a:gd name="T11" fmla="*/ 907 h 1020"/>
                <a:gd name="T12" fmla="*/ 567 w 1021"/>
                <a:gd name="T13" fmla="*/ 793 h 1020"/>
                <a:gd name="T14" fmla="*/ 680 w 1021"/>
                <a:gd name="T15" fmla="*/ 793 h 1020"/>
                <a:gd name="T16" fmla="*/ 680 w 1021"/>
                <a:gd name="T17" fmla="*/ 567 h 1020"/>
                <a:gd name="T18" fmla="*/ 794 w 1021"/>
                <a:gd name="T19" fmla="*/ 567 h 1020"/>
                <a:gd name="T20" fmla="*/ 794 w 1021"/>
                <a:gd name="T21" fmla="*/ 340 h 1020"/>
                <a:gd name="T22" fmla="*/ 907 w 1021"/>
                <a:gd name="T23" fmla="*/ 340 h 1020"/>
                <a:gd name="T24" fmla="*/ 907 w 1021"/>
                <a:gd name="T25" fmla="*/ 226 h 1020"/>
                <a:gd name="T26" fmla="*/ 1021 w 1021"/>
                <a:gd name="T27" fmla="*/ 226 h 1020"/>
                <a:gd name="T28" fmla="*/ 1021 w 1021"/>
                <a:gd name="T29" fmla="*/ 113 h 1020"/>
                <a:gd name="T30" fmla="*/ 907 w 1021"/>
                <a:gd name="T31" fmla="*/ 113 h 1020"/>
                <a:gd name="T32" fmla="*/ 907 w 1021"/>
                <a:gd name="T33" fmla="*/ 0 h 1020"/>
                <a:gd name="T34" fmla="*/ 794 w 1021"/>
                <a:gd name="T35" fmla="*/ 0 h 1020"/>
                <a:gd name="T36" fmla="*/ 794 w 1021"/>
                <a:gd name="T37" fmla="*/ 113 h 1020"/>
                <a:gd name="T38" fmla="*/ 680 w 1021"/>
                <a:gd name="T39" fmla="*/ 113 h 1020"/>
                <a:gd name="T40" fmla="*/ 680 w 1021"/>
                <a:gd name="T41" fmla="*/ 226 h 1020"/>
                <a:gd name="T42" fmla="*/ 567 w 1021"/>
                <a:gd name="T43" fmla="*/ 226 h 1020"/>
                <a:gd name="T44" fmla="*/ 567 w 1021"/>
                <a:gd name="T45" fmla="*/ 340 h 1020"/>
                <a:gd name="T46" fmla="*/ 454 w 1021"/>
                <a:gd name="T47" fmla="*/ 340 h 1020"/>
                <a:gd name="T48" fmla="*/ 340 w 1021"/>
                <a:gd name="T49" fmla="*/ 340 h 1020"/>
                <a:gd name="T50" fmla="*/ 340 w 1021"/>
                <a:gd name="T51" fmla="*/ 453 h 1020"/>
                <a:gd name="T52" fmla="*/ 227 w 1021"/>
                <a:gd name="T53" fmla="*/ 453 h 1020"/>
                <a:gd name="T54" fmla="*/ 227 w 1021"/>
                <a:gd name="T55" fmla="*/ 680 h 1020"/>
                <a:gd name="T56" fmla="*/ 113 w 1021"/>
                <a:gd name="T57" fmla="*/ 680 h 1020"/>
                <a:gd name="T58" fmla="*/ 113 w 1021"/>
                <a:gd name="T59" fmla="*/ 793 h 1020"/>
                <a:gd name="T60" fmla="*/ 0 w 1021"/>
                <a:gd name="T61" fmla="*/ 793 h 1020"/>
                <a:gd name="T62" fmla="*/ 0 w 1021"/>
                <a:gd name="T63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1" h="1020">
                  <a:moveTo>
                    <a:pt x="0" y="907"/>
                  </a:move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F8AAA8AD-66A7-4280-9DA8-756725BAA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1550"/>
              <a:ext cx="907" cy="907"/>
            </a:xfrm>
            <a:custGeom>
              <a:avLst/>
              <a:gdLst>
                <a:gd name="T0" fmla="*/ 227 w 907"/>
                <a:gd name="T1" fmla="*/ 0 h 907"/>
                <a:gd name="T2" fmla="*/ 454 w 907"/>
                <a:gd name="T3" fmla="*/ 0 h 907"/>
                <a:gd name="T4" fmla="*/ 454 w 907"/>
                <a:gd name="T5" fmla="*/ 113 h 907"/>
                <a:gd name="T6" fmla="*/ 681 w 907"/>
                <a:gd name="T7" fmla="*/ 113 h 907"/>
                <a:gd name="T8" fmla="*/ 681 w 907"/>
                <a:gd name="T9" fmla="*/ 453 h 907"/>
                <a:gd name="T10" fmla="*/ 794 w 907"/>
                <a:gd name="T11" fmla="*/ 453 h 907"/>
                <a:gd name="T12" fmla="*/ 794 w 907"/>
                <a:gd name="T13" fmla="*/ 680 h 907"/>
                <a:gd name="T14" fmla="*/ 907 w 907"/>
                <a:gd name="T15" fmla="*/ 680 h 907"/>
                <a:gd name="T16" fmla="*/ 907 w 907"/>
                <a:gd name="T17" fmla="*/ 907 h 907"/>
                <a:gd name="T18" fmla="*/ 454 w 907"/>
                <a:gd name="T19" fmla="*/ 907 h 907"/>
                <a:gd name="T20" fmla="*/ 454 w 907"/>
                <a:gd name="T21" fmla="*/ 453 h 907"/>
                <a:gd name="T22" fmla="*/ 340 w 907"/>
                <a:gd name="T23" fmla="*/ 453 h 907"/>
                <a:gd name="T24" fmla="*/ 0 w 907"/>
                <a:gd name="T25" fmla="*/ 453 h 907"/>
                <a:gd name="T26" fmla="*/ 0 w 907"/>
                <a:gd name="T27" fmla="*/ 227 h 907"/>
                <a:gd name="T28" fmla="*/ 114 w 907"/>
                <a:gd name="T29" fmla="*/ 227 h 907"/>
                <a:gd name="T30" fmla="*/ 114 w 907"/>
                <a:gd name="T31" fmla="*/ 113 h 907"/>
                <a:gd name="T32" fmla="*/ 227 w 907"/>
                <a:gd name="T33" fmla="*/ 113 h 907"/>
                <a:gd name="T34" fmla="*/ 227 w 907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227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8F8F6A71-254A-4BA3-BB10-B685F8B37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03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454 h 794"/>
                <a:gd name="T10" fmla="*/ 227 w 794"/>
                <a:gd name="T11" fmla="*/ 454 h 794"/>
                <a:gd name="T12" fmla="*/ 227 w 794"/>
                <a:gd name="T13" fmla="*/ 567 h 794"/>
                <a:gd name="T14" fmla="*/ 113 w 794"/>
                <a:gd name="T15" fmla="*/ 567 h 794"/>
                <a:gd name="T16" fmla="*/ 113 w 794"/>
                <a:gd name="T17" fmla="*/ 681 h 794"/>
                <a:gd name="T18" fmla="*/ 227 w 794"/>
                <a:gd name="T19" fmla="*/ 681 h 794"/>
                <a:gd name="T20" fmla="*/ 227 w 794"/>
                <a:gd name="T21" fmla="*/ 794 h 794"/>
                <a:gd name="T22" fmla="*/ 567 w 794"/>
                <a:gd name="T23" fmla="*/ 794 h 794"/>
                <a:gd name="T24" fmla="*/ 567 w 794"/>
                <a:gd name="T25" fmla="*/ 681 h 794"/>
                <a:gd name="T26" fmla="*/ 680 w 794"/>
                <a:gd name="T27" fmla="*/ 681 h 794"/>
                <a:gd name="T28" fmla="*/ 680 w 794"/>
                <a:gd name="T29" fmla="*/ 567 h 794"/>
                <a:gd name="T30" fmla="*/ 794 w 794"/>
                <a:gd name="T31" fmla="*/ 567 h 794"/>
                <a:gd name="T32" fmla="*/ 794 w 794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4640892C-3198-4A8C-A6AF-8F9B7C33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478"/>
              <a:ext cx="567" cy="453"/>
            </a:xfrm>
            <a:custGeom>
              <a:avLst/>
              <a:gdLst>
                <a:gd name="T0" fmla="*/ 0 w 567"/>
                <a:gd name="T1" fmla="*/ 113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453 h 453"/>
                <a:gd name="T8" fmla="*/ 567 w 567"/>
                <a:gd name="T9" fmla="*/ 453 h 453"/>
                <a:gd name="T10" fmla="*/ 567 w 567"/>
                <a:gd name="T11" fmla="*/ 0 h 453"/>
                <a:gd name="T12" fmla="*/ 453 w 567"/>
                <a:gd name="T13" fmla="*/ 0 h 453"/>
                <a:gd name="T14" fmla="*/ 453 w 567"/>
                <a:gd name="T15" fmla="*/ 113 h 453"/>
                <a:gd name="T16" fmla="*/ 0 w 567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0" y="113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7230A56A-CAB7-4938-92DB-5E03D8BBB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1134" cy="794"/>
            </a:xfrm>
            <a:custGeom>
              <a:avLst/>
              <a:gdLst>
                <a:gd name="T0" fmla="*/ 113 w 1134"/>
                <a:gd name="T1" fmla="*/ 114 h 794"/>
                <a:gd name="T2" fmla="*/ 340 w 1134"/>
                <a:gd name="T3" fmla="*/ 114 h 794"/>
                <a:gd name="T4" fmla="*/ 340 w 1134"/>
                <a:gd name="T5" fmla="*/ 340 h 794"/>
                <a:gd name="T6" fmla="*/ 794 w 1134"/>
                <a:gd name="T7" fmla="*/ 340 h 794"/>
                <a:gd name="T8" fmla="*/ 794 w 1134"/>
                <a:gd name="T9" fmla="*/ 114 h 794"/>
                <a:gd name="T10" fmla="*/ 1021 w 1134"/>
                <a:gd name="T11" fmla="*/ 114 h 794"/>
                <a:gd name="T12" fmla="*/ 1021 w 1134"/>
                <a:gd name="T13" fmla="*/ 0 h 794"/>
                <a:gd name="T14" fmla="*/ 1134 w 1134"/>
                <a:gd name="T15" fmla="*/ 0 h 794"/>
                <a:gd name="T16" fmla="*/ 1134 w 1134"/>
                <a:gd name="T17" fmla="*/ 227 h 794"/>
                <a:gd name="T18" fmla="*/ 1021 w 1134"/>
                <a:gd name="T19" fmla="*/ 227 h 794"/>
                <a:gd name="T20" fmla="*/ 1021 w 1134"/>
                <a:gd name="T21" fmla="*/ 340 h 794"/>
                <a:gd name="T22" fmla="*/ 907 w 1134"/>
                <a:gd name="T23" fmla="*/ 340 h 794"/>
                <a:gd name="T24" fmla="*/ 907 w 1134"/>
                <a:gd name="T25" fmla="*/ 454 h 794"/>
                <a:gd name="T26" fmla="*/ 794 w 1134"/>
                <a:gd name="T27" fmla="*/ 454 h 794"/>
                <a:gd name="T28" fmla="*/ 794 w 1134"/>
                <a:gd name="T29" fmla="*/ 681 h 794"/>
                <a:gd name="T30" fmla="*/ 680 w 1134"/>
                <a:gd name="T31" fmla="*/ 681 h 794"/>
                <a:gd name="T32" fmla="*/ 680 w 1134"/>
                <a:gd name="T33" fmla="*/ 794 h 794"/>
                <a:gd name="T34" fmla="*/ 340 w 1134"/>
                <a:gd name="T35" fmla="*/ 794 h 794"/>
                <a:gd name="T36" fmla="*/ 340 w 1134"/>
                <a:gd name="T37" fmla="*/ 681 h 794"/>
                <a:gd name="T38" fmla="*/ 227 w 1134"/>
                <a:gd name="T39" fmla="*/ 681 h 794"/>
                <a:gd name="T40" fmla="*/ 227 w 1134"/>
                <a:gd name="T41" fmla="*/ 567 h 794"/>
                <a:gd name="T42" fmla="*/ 0 w 1134"/>
                <a:gd name="T43" fmla="*/ 567 h 794"/>
                <a:gd name="T44" fmla="*/ 0 w 1134"/>
                <a:gd name="T45" fmla="*/ 227 h 794"/>
                <a:gd name="T46" fmla="*/ 113 w 1134"/>
                <a:gd name="T47" fmla="*/ 227 h 794"/>
                <a:gd name="T48" fmla="*/ 113 w 1134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794">
                  <a:moveTo>
                    <a:pt x="113" y="114"/>
                  </a:moveTo>
                  <a:lnTo>
                    <a:pt x="340" y="114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F184FA1C-5460-4540-B5D6-411322DA8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567" cy="1247"/>
            </a:xfrm>
            <a:custGeom>
              <a:avLst/>
              <a:gdLst>
                <a:gd name="T0" fmla="*/ 340 w 567"/>
                <a:gd name="T1" fmla="*/ 0 h 1247"/>
                <a:gd name="T2" fmla="*/ 453 w 567"/>
                <a:gd name="T3" fmla="*/ 0 h 1247"/>
                <a:gd name="T4" fmla="*/ 453 w 567"/>
                <a:gd name="T5" fmla="*/ 340 h 1247"/>
                <a:gd name="T6" fmla="*/ 567 w 567"/>
                <a:gd name="T7" fmla="*/ 340 h 1247"/>
                <a:gd name="T8" fmla="*/ 567 w 567"/>
                <a:gd name="T9" fmla="*/ 453 h 1247"/>
                <a:gd name="T10" fmla="*/ 453 w 567"/>
                <a:gd name="T11" fmla="*/ 453 h 1247"/>
                <a:gd name="T12" fmla="*/ 453 w 567"/>
                <a:gd name="T13" fmla="*/ 794 h 1247"/>
                <a:gd name="T14" fmla="*/ 567 w 567"/>
                <a:gd name="T15" fmla="*/ 794 h 1247"/>
                <a:gd name="T16" fmla="*/ 567 w 567"/>
                <a:gd name="T17" fmla="*/ 1020 h 1247"/>
                <a:gd name="T18" fmla="*/ 453 w 567"/>
                <a:gd name="T19" fmla="*/ 1020 h 1247"/>
                <a:gd name="T20" fmla="*/ 453 w 567"/>
                <a:gd name="T21" fmla="*/ 1134 h 1247"/>
                <a:gd name="T22" fmla="*/ 340 w 567"/>
                <a:gd name="T23" fmla="*/ 1134 h 1247"/>
                <a:gd name="T24" fmla="*/ 340 w 567"/>
                <a:gd name="T25" fmla="*/ 1247 h 1247"/>
                <a:gd name="T26" fmla="*/ 113 w 567"/>
                <a:gd name="T27" fmla="*/ 1247 h 1247"/>
                <a:gd name="T28" fmla="*/ 113 w 567"/>
                <a:gd name="T29" fmla="*/ 1020 h 1247"/>
                <a:gd name="T30" fmla="*/ 0 w 567"/>
                <a:gd name="T31" fmla="*/ 1020 h 1247"/>
                <a:gd name="T32" fmla="*/ 0 w 567"/>
                <a:gd name="T33" fmla="*/ 567 h 1247"/>
                <a:gd name="T34" fmla="*/ 113 w 567"/>
                <a:gd name="T35" fmla="*/ 567 h 1247"/>
                <a:gd name="T36" fmla="*/ 113 w 567"/>
                <a:gd name="T37" fmla="*/ 453 h 1247"/>
                <a:gd name="T38" fmla="*/ 227 w 567"/>
                <a:gd name="T39" fmla="*/ 453 h 1247"/>
                <a:gd name="T40" fmla="*/ 227 w 567"/>
                <a:gd name="T41" fmla="*/ 340 h 1247"/>
                <a:gd name="T42" fmla="*/ 340 w 567"/>
                <a:gd name="T43" fmla="*/ 340 h 1247"/>
                <a:gd name="T44" fmla="*/ 340 w 567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247">
                  <a:moveTo>
                    <a:pt x="34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258B0913-79A1-4629-953B-CE51E3A89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70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454 h 567"/>
                <a:gd name="T4" fmla="*/ 227 w 340"/>
                <a:gd name="T5" fmla="*/ 454 h 567"/>
                <a:gd name="T6" fmla="*/ 227 w 340"/>
                <a:gd name="T7" fmla="*/ 567 h 567"/>
                <a:gd name="T8" fmla="*/ 340 w 340"/>
                <a:gd name="T9" fmla="*/ 567 h 567"/>
                <a:gd name="T10" fmla="*/ 340 w 340"/>
                <a:gd name="T11" fmla="*/ 227 h 567"/>
                <a:gd name="T12" fmla="*/ 113 w 340"/>
                <a:gd name="T13" fmla="*/ 227 h 567"/>
                <a:gd name="T14" fmla="*/ 113 w 340"/>
                <a:gd name="T15" fmla="*/ 0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A33B50BF-07A5-4112-ADD2-E014A3A5B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908"/>
            </a:xfrm>
            <a:custGeom>
              <a:avLst/>
              <a:gdLst>
                <a:gd name="T0" fmla="*/ 0 w 680"/>
                <a:gd name="T1" fmla="*/ 227 h 908"/>
                <a:gd name="T2" fmla="*/ 0 w 680"/>
                <a:gd name="T3" fmla="*/ 794 h 908"/>
                <a:gd name="T4" fmla="*/ 113 w 680"/>
                <a:gd name="T5" fmla="*/ 794 h 908"/>
                <a:gd name="T6" fmla="*/ 113 w 680"/>
                <a:gd name="T7" fmla="*/ 908 h 908"/>
                <a:gd name="T8" fmla="*/ 454 w 680"/>
                <a:gd name="T9" fmla="*/ 908 h 908"/>
                <a:gd name="T10" fmla="*/ 454 w 680"/>
                <a:gd name="T11" fmla="*/ 681 h 908"/>
                <a:gd name="T12" fmla="*/ 567 w 680"/>
                <a:gd name="T13" fmla="*/ 681 h 908"/>
                <a:gd name="T14" fmla="*/ 567 w 680"/>
                <a:gd name="T15" fmla="*/ 454 h 908"/>
                <a:gd name="T16" fmla="*/ 680 w 680"/>
                <a:gd name="T17" fmla="*/ 454 h 908"/>
                <a:gd name="T18" fmla="*/ 680 w 680"/>
                <a:gd name="T19" fmla="*/ 341 h 908"/>
                <a:gd name="T20" fmla="*/ 454 w 680"/>
                <a:gd name="T21" fmla="*/ 341 h 908"/>
                <a:gd name="T22" fmla="*/ 454 w 680"/>
                <a:gd name="T23" fmla="*/ 227 h 908"/>
                <a:gd name="T24" fmla="*/ 340 w 680"/>
                <a:gd name="T25" fmla="*/ 227 h 908"/>
                <a:gd name="T26" fmla="*/ 340 w 680"/>
                <a:gd name="T27" fmla="*/ 0 h 908"/>
                <a:gd name="T28" fmla="*/ 227 w 680"/>
                <a:gd name="T29" fmla="*/ 0 h 908"/>
                <a:gd name="T30" fmla="*/ 227 w 680"/>
                <a:gd name="T31" fmla="*/ 227 h 908"/>
                <a:gd name="T32" fmla="*/ 0 w 680"/>
                <a:gd name="T33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8">
                  <a:moveTo>
                    <a:pt x="0" y="227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D10EA266-D519-4B25-A36E-38742D88D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838"/>
              <a:ext cx="226" cy="341"/>
            </a:xfrm>
            <a:custGeom>
              <a:avLst/>
              <a:gdLst>
                <a:gd name="T0" fmla="*/ 226 w 226"/>
                <a:gd name="T1" fmla="*/ 0 h 341"/>
                <a:gd name="T2" fmla="*/ 0 w 226"/>
                <a:gd name="T3" fmla="*/ 0 h 341"/>
                <a:gd name="T4" fmla="*/ 0 w 226"/>
                <a:gd name="T5" fmla="*/ 341 h 341"/>
                <a:gd name="T6" fmla="*/ 226 w 226"/>
                <a:gd name="T7" fmla="*/ 341 h 341"/>
                <a:gd name="T8" fmla="*/ 226 w 22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1">
                  <a:moveTo>
                    <a:pt x="226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61701EE0-BD63-400B-AE96-02FC4826F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952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113 w 340"/>
                <a:gd name="T7" fmla="*/ 340 h 340"/>
                <a:gd name="T8" fmla="*/ 113 w 340"/>
                <a:gd name="T9" fmla="*/ 227 h 340"/>
                <a:gd name="T10" fmla="*/ 340 w 340"/>
                <a:gd name="T11" fmla="*/ 227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9352D38B-D8FD-44C5-B033-F1061BC0E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680" cy="794"/>
            </a:xfrm>
            <a:custGeom>
              <a:avLst/>
              <a:gdLst>
                <a:gd name="T0" fmla="*/ 113 w 680"/>
                <a:gd name="T1" fmla="*/ 0 h 794"/>
                <a:gd name="T2" fmla="*/ 113 w 680"/>
                <a:gd name="T3" fmla="*/ 227 h 794"/>
                <a:gd name="T4" fmla="*/ 0 w 680"/>
                <a:gd name="T5" fmla="*/ 227 h 794"/>
                <a:gd name="T6" fmla="*/ 0 w 680"/>
                <a:gd name="T7" fmla="*/ 340 h 794"/>
                <a:gd name="T8" fmla="*/ 226 w 680"/>
                <a:gd name="T9" fmla="*/ 340 h 794"/>
                <a:gd name="T10" fmla="*/ 226 w 680"/>
                <a:gd name="T11" fmla="*/ 794 h 794"/>
                <a:gd name="T12" fmla="*/ 567 w 680"/>
                <a:gd name="T13" fmla="*/ 794 h 794"/>
                <a:gd name="T14" fmla="*/ 567 w 680"/>
                <a:gd name="T15" fmla="*/ 454 h 794"/>
                <a:gd name="T16" fmla="*/ 680 w 680"/>
                <a:gd name="T17" fmla="*/ 454 h 794"/>
                <a:gd name="T18" fmla="*/ 680 w 680"/>
                <a:gd name="T19" fmla="*/ 227 h 794"/>
                <a:gd name="T20" fmla="*/ 567 w 680"/>
                <a:gd name="T21" fmla="*/ 227 h 794"/>
                <a:gd name="T22" fmla="*/ 567 w 680"/>
                <a:gd name="T23" fmla="*/ 114 h 794"/>
                <a:gd name="T24" fmla="*/ 226 w 680"/>
                <a:gd name="T25" fmla="*/ 114 h 794"/>
                <a:gd name="T26" fmla="*/ 226 w 680"/>
                <a:gd name="T27" fmla="*/ 0 h 794"/>
                <a:gd name="T28" fmla="*/ 113 w 680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EA761FEE-5B29-47FF-A467-991066C1B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498"/>
              <a:ext cx="341" cy="340"/>
            </a:xfrm>
            <a:custGeom>
              <a:avLst/>
              <a:gdLst>
                <a:gd name="T0" fmla="*/ 341 w 341"/>
                <a:gd name="T1" fmla="*/ 114 h 340"/>
                <a:gd name="T2" fmla="*/ 227 w 341"/>
                <a:gd name="T3" fmla="*/ 114 h 340"/>
                <a:gd name="T4" fmla="*/ 227 w 341"/>
                <a:gd name="T5" fmla="*/ 0 h 340"/>
                <a:gd name="T6" fmla="*/ 114 w 341"/>
                <a:gd name="T7" fmla="*/ 0 h 340"/>
                <a:gd name="T8" fmla="*/ 114 w 341"/>
                <a:gd name="T9" fmla="*/ 114 h 340"/>
                <a:gd name="T10" fmla="*/ 0 w 341"/>
                <a:gd name="T11" fmla="*/ 114 h 340"/>
                <a:gd name="T12" fmla="*/ 0 w 341"/>
                <a:gd name="T13" fmla="*/ 340 h 340"/>
                <a:gd name="T14" fmla="*/ 114 w 341"/>
                <a:gd name="T15" fmla="*/ 340 h 340"/>
                <a:gd name="T16" fmla="*/ 114 w 341"/>
                <a:gd name="T17" fmla="*/ 227 h 340"/>
                <a:gd name="T18" fmla="*/ 341 w 341"/>
                <a:gd name="T19" fmla="*/ 227 h 340"/>
                <a:gd name="T20" fmla="*/ 341 w 34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B6BFC506-2727-4F7E-975C-28A4C9568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364"/>
              <a:ext cx="907" cy="1701"/>
            </a:xfrm>
            <a:custGeom>
              <a:avLst/>
              <a:gdLst>
                <a:gd name="T0" fmla="*/ 0 w 907"/>
                <a:gd name="T1" fmla="*/ 1361 h 1701"/>
                <a:gd name="T2" fmla="*/ 0 w 907"/>
                <a:gd name="T3" fmla="*/ 1701 h 1701"/>
                <a:gd name="T4" fmla="*/ 567 w 907"/>
                <a:gd name="T5" fmla="*/ 1701 h 1701"/>
                <a:gd name="T6" fmla="*/ 567 w 907"/>
                <a:gd name="T7" fmla="*/ 1588 h 1701"/>
                <a:gd name="T8" fmla="*/ 680 w 907"/>
                <a:gd name="T9" fmla="*/ 1588 h 1701"/>
                <a:gd name="T10" fmla="*/ 680 w 907"/>
                <a:gd name="T11" fmla="*/ 1701 h 1701"/>
                <a:gd name="T12" fmla="*/ 794 w 907"/>
                <a:gd name="T13" fmla="*/ 1701 h 1701"/>
                <a:gd name="T14" fmla="*/ 794 w 907"/>
                <a:gd name="T15" fmla="*/ 1361 h 1701"/>
                <a:gd name="T16" fmla="*/ 907 w 907"/>
                <a:gd name="T17" fmla="*/ 1361 h 1701"/>
                <a:gd name="T18" fmla="*/ 907 w 907"/>
                <a:gd name="T19" fmla="*/ 907 h 1701"/>
                <a:gd name="T20" fmla="*/ 794 w 907"/>
                <a:gd name="T21" fmla="*/ 907 h 1701"/>
                <a:gd name="T22" fmla="*/ 794 w 907"/>
                <a:gd name="T23" fmla="*/ 794 h 1701"/>
                <a:gd name="T24" fmla="*/ 567 w 907"/>
                <a:gd name="T25" fmla="*/ 794 h 1701"/>
                <a:gd name="T26" fmla="*/ 567 w 907"/>
                <a:gd name="T27" fmla="*/ 227 h 1701"/>
                <a:gd name="T28" fmla="*/ 680 w 907"/>
                <a:gd name="T29" fmla="*/ 227 h 1701"/>
                <a:gd name="T30" fmla="*/ 680 w 907"/>
                <a:gd name="T31" fmla="*/ 114 h 1701"/>
                <a:gd name="T32" fmla="*/ 567 w 907"/>
                <a:gd name="T33" fmla="*/ 114 h 1701"/>
                <a:gd name="T34" fmla="*/ 567 w 907"/>
                <a:gd name="T35" fmla="*/ 0 h 1701"/>
                <a:gd name="T36" fmla="*/ 227 w 907"/>
                <a:gd name="T37" fmla="*/ 0 h 1701"/>
                <a:gd name="T38" fmla="*/ 227 w 907"/>
                <a:gd name="T39" fmla="*/ 114 h 1701"/>
                <a:gd name="T40" fmla="*/ 113 w 907"/>
                <a:gd name="T41" fmla="*/ 114 h 1701"/>
                <a:gd name="T42" fmla="*/ 113 w 907"/>
                <a:gd name="T43" fmla="*/ 454 h 1701"/>
                <a:gd name="T44" fmla="*/ 0 w 907"/>
                <a:gd name="T45" fmla="*/ 454 h 1701"/>
                <a:gd name="T46" fmla="*/ 0 w 907"/>
                <a:gd name="T47" fmla="*/ 567 h 1701"/>
                <a:gd name="T48" fmla="*/ 0 w 907"/>
                <a:gd name="T49" fmla="*/ 1021 h 1701"/>
                <a:gd name="T50" fmla="*/ 113 w 907"/>
                <a:gd name="T51" fmla="*/ 1021 h 1701"/>
                <a:gd name="T52" fmla="*/ 113 w 907"/>
                <a:gd name="T53" fmla="*/ 1248 h 1701"/>
                <a:gd name="T54" fmla="*/ 227 w 907"/>
                <a:gd name="T55" fmla="*/ 1248 h 1701"/>
                <a:gd name="T56" fmla="*/ 227 w 907"/>
                <a:gd name="T57" fmla="*/ 1361 h 1701"/>
                <a:gd name="T58" fmla="*/ 0 w 907"/>
                <a:gd name="T59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1701">
                  <a:moveTo>
                    <a:pt x="0" y="1361"/>
                  </a:moveTo>
                  <a:lnTo>
                    <a:pt x="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361"/>
                  </a:lnTo>
                  <a:lnTo>
                    <a:pt x="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1C3FFEC1-8CBF-492A-ABF8-7B220418C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818"/>
              <a:ext cx="680" cy="1247"/>
            </a:xfrm>
            <a:custGeom>
              <a:avLst/>
              <a:gdLst>
                <a:gd name="T0" fmla="*/ 567 w 680"/>
                <a:gd name="T1" fmla="*/ 1247 h 1247"/>
                <a:gd name="T2" fmla="*/ 227 w 680"/>
                <a:gd name="T3" fmla="*/ 1247 h 1247"/>
                <a:gd name="T4" fmla="*/ 227 w 680"/>
                <a:gd name="T5" fmla="*/ 794 h 1247"/>
                <a:gd name="T6" fmla="*/ 113 w 680"/>
                <a:gd name="T7" fmla="*/ 794 h 1247"/>
                <a:gd name="T8" fmla="*/ 113 w 680"/>
                <a:gd name="T9" fmla="*/ 680 h 1247"/>
                <a:gd name="T10" fmla="*/ 227 w 680"/>
                <a:gd name="T11" fmla="*/ 680 h 1247"/>
                <a:gd name="T12" fmla="*/ 227 w 680"/>
                <a:gd name="T13" fmla="*/ 453 h 1247"/>
                <a:gd name="T14" fmla="*/ 0 w 680"/>
                <a:gd name="T15" fmla="*/ 453 h 1247"/>
                <a:gd name="T16" fmla="*/ 0 w 680"/>
                <a:gd name="T17" fmla="*/ 113 h 1247"/>
                <a:gd name="T18" fmla="*/ 113 w 680"/>
                <a:gd name="T19" fmla="*/ 113 h 1247"/>
                <a:gd name="T20" fmla="*/ 113 w 680"/>
                <a:gd name="T21" fmla="*/ 0 h 1247"/>
                <a:gd name="T22" fmla="*/ 340 w 680"/>
                <a:gd name="T23" fmla="*/ 0 h 1247"/>
                <a:gd name="T24" fmla="*/ 340 w 680"/>
                <a:gd name="T25" fmla="*/ 113 h 1247"/>
                <a:gd name="T26" fmla="*/ 453 w 680"/>
                <a:gd name="T27" fmla="*/ 113 h 1247"/>
                <a:gd name="T28" fmla="*/ 453 w 680"/>
                <a:gd name="T29" fmla="*/ 227 h 1247"/>
                <a:gd name="T30" fmla="*/ 567 w 680"/>
                <a:gd name="T31" fmla="*/ 227 h 1247"/>
                <a:gd name="T32" fmla="*/ 567 w 680"/>
                <a:gd name="T33" fmla="*/ 567 h 1247"/>
                <a:gd name="T34" fmla="*/ 680 w 680"/>
                <a:gd name="T35" fmla="*/ 567 h 1247"/>
                <a:gd name="T36" fmla="*/ 680 w 680"/>
                <a:gd name="T37" fmla="*/ 680 h 1247"/>
                <a:gd name="T38" fmla="*/ 567 w 680"/>
                <a:gd name="T39" fmla="*/ 680 h 1247"/>
                <a:gd name="T40" fmla="*/ 567 w 680"/>
                <a:gd name="T41" fmla="*/ 794 h 1247"/>
                <a:gd name="T42" fmla="*/ 453 w 680"/>
                <a:gd name="T43" fmla="*/ 794 h 1247"/>
                <a:gd name="T44" fmla="*/ 453 w 680"/>
                <a:gd name="T45" fmla="*/ 1020 h 1247"/>
                <a:gd name="T46" fmla="*/ 567 w 680"/>
                <a:gd name="T47" fmla="*/ 1020 h 1247"/>
                <a:gd name="T48" fmla="*/ 567 w 680"/>
                <a:gd name="T49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247">
                  <a:moveTo>
                    <a:pt x="567" y="1247"/>
                  </a:moveTo>
                  <a:lnTo>
                    <a:pt x="227" y="124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8D2C793F-6906-4D94-A6A5-E6D9D2F16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271"/>
              <a:ext cx="341" cy="794"/>
            </a:xfrm>
            <a:custGeom>
              <a:avLst/>
              <a:gdLst>
                <a:gd name="T0" fmla="*/ 341 w 341"/>
                <a:gd name="T1" fmla="*/ 0 h 794"/>
                <a:gd name="T2" fmla="*/ 114 w 341"/>
                <a:gd name="T3" fmla="*/ 0 h 794"/>
                <a:gd name="T4" fmla="*/ 114 w 341"/>
                <a:gd name="T5" fmla="*/ 114 h 794"/>
                <a:gd name="T6" fmla="*/ 0 w 341"/>
                <a:gd name="T7" fmla="*/ 114 h 794"/>
                <a:gd name="T8" fmla="*/ 0 w 341"/>
                <a:gd name="T9" fmla="*/ 567 h 794"/>
                <a:gd name="T10" fmla="*/ 114 w 341"/>
                <a:gd name="T11" fmla="*/ 567 h 794"/>
                <a:gd name="T12" fmla="*/ 114 w 341"/>
                <a:gd name="T13" fmla="*/ 794 h 794"/>
                <a:gd name="T14" fmla="*/ 341 w 341"/>
                <a:gd name="T15" fmla="*/ 794 h 794"/>
                <a:gd name="T16" fmla="*/ 341 w 341"/>
                <a:gd name="T17" fmla="*/ 341 h 794"/>
                <a:gd name="T18" fmla="*/ 227 w 341"/>
                <a:gd name="T19" fmla="*/ 341 h 794"/>
                <a:gd name="T20" fmla="*/ 227 w 341"/>
                <a:gd name="T21" fmla="*/ 227 h 794"/>
                <a:gd name="T22" fmla="*/ 341 w 341"/>
                <a:gd name="T23" fmla="*/ 227 h 794"/>
                <a:gd name="T24" fmla="*/ 341 w 341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794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3F41F61A-59FA-4957-8578-59D6EAF64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4614"/>
              <a:ext cx="15" cy="6"/>
            </a:xfrm>
            <a:custGeom>
              <a:avLst/>
              <a:gdLst>
                <a:gd name="T0" fmla="*/ 15 w 15"/>
                <a:gd name="T1" fmla="*/ 0 h 6"/>
                <a:gd name="T2" fmla="*/ 0 w 15"/>
                <a:gd name="T3" fmla="*/ 6 h 6"/>
                <a:gd name="T4" fmla="*/ 15 w 1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cubicBezTo>
                    <a:pt x="10" y="2"/>
                    <a:pt x="0" y="6"/>
                    <a:pt x="0" y="6"/>
                  </a:cubicBezTo>
                  <a:cubicBezTo>
                    <a:pt x="0" y="6"/>
                    <a:pt x="10" y="2"/>
                    <a:pt x="15" y="0"/>
                  </a:cubicBez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72203E17-4DDB-4883-AA3C-BC8937E02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612"/>
              <a:ext cx="567" cy="680"/>
            </a:xfrm>
            <a:custGeom>
              <a:avLst/>
              <a:gdLst>
                <a:gd name="T0" fmla="*/ 453 w 567"/>
                <a:gd name="T1" fmla="*/ 0 h 680"/>
                <a:gd name="T2" fmla="*/ 113 w 567"/>
                <a:gd name="T3" fmla="*/ 0 h 680"/>
                <a:gd name="T4" fmla="*/ 113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113 w 567"/>
                <a:gd name="T11" fmla="*/ 340 h 680"/>
                <a:gd name="T12" fmla="*/ 113 w 567"/>
                <a:gd name="T13" fmla="*/ 453 h 680"/>
                <a:gd name="T14" fmla="*/ 0 w 567"/>
                <a:gd name="T15" fmla="*/ 453 h 680"/>
                <a:gd name="T16" fmla="*/ 0 w 567"/>
                <a:gd name="T17" fmla="*/ 680 h 680"/>
                <a:gd name="T18" fmla="*/ 113 w 567"/>
                <a:gd name="T19" fmla="*/ 680 h 680"/>
                <a:gd name="T20" fmla="*/ 113 w 567"/>
                <a:gd name="T21" fmla="*/ 567 h 680"/>
                <a:gd name="T22" fmla="*/ 340 w 567"/>
                <a:gd name="T23" fmla="*/ 567 h 680"/>
                <a:gd name="T24" fmla="*/ 340 w 567"/>
                <a:gd name="T25" fmla="*/ 680 h 680"/>
                <a:gd name="T26" fmla="*/ 453 w 567"/>
                <a:gd name="T27" fmla="*/ 680 h 680"/>
                <a:gd name="T28" fmla="*/ 453 w 567"/>
                <a:gd name="T29" fmla="*/ 567 h 680"/>
                <a:gd name="T30" fmla="*/ 567 w 567"/>
                <a:gd name="T31" fmla="*/ 567 h 680"/>
                <a:gd name="T32" fmla="*/ 567 w 567"/>
                <a:gd name="T33" fmla="*/ 226 h 680"/>
                <a:gd name="T34" fmla="*/ 453 w 567"/>
                <a:gd name="T35" fmla="*/ 226 h 680"/>
                <a:gd name="T36" fmla="*/ 453 w 56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8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328F3016-EC69-4F72-98E4-EB11AA652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158"/>
              <a:ext cx="794" cy="567"/>
            </a:xfrm>
            <a:custGeom>
              <a:avLst/>
              <a:gdLst>
                <a:gd name="T0" fmla="*/ 794 w 794"/>
                <a:gd name="T1" fmla="*/ 0 h 567"/>
                <a:gd name="T2" fmla="*/ 794 w 794"/>
                <a:gd name="T3" fmla="*/ 227 h 567"/>
                <a:gd name="T4" fmla="*/ 680 w 794"/>
                <a:gd name="T5" fmla="*/ 227 h 567"/>
                <a:gd name="T6" fmla="*/ 680 w 794"/>
                <a:gd name="T7" fmla="*/ 454 h 567"/>
                <a:gd name="T8" fmla="*/ 340 w 794"/>
                <a:gd name="T9" fmla="*/ 454 h 567"/>
                <a:gd name="T10" fmla="*/ 340 w 794"/>
                <a:gd name="T11" fmla="*/ 567 h 567"/>
                <a:gd name="T12" fmla="*/ 0 w 794"/>
                <a:gd name="T13" fmla="*/ 567 h 567"/>
                <a:gd name="T14" fmla="*/ 0 w 794"/>
                <a:gd name="T15" fmla="*/ 227 h 567"/>
                <a:gd name="T16" fmla="*/ 113 w 794"/>
                <a:gd name="T17" fmla="*/ 227 h 567"/>
                <a:gd name="T18" fmla="*/ 113 w 794"/>
                <a:gd name="T19" fmla="*/ 113 h 567"/>
                <a:gd name="T20" fmla="*/ 227 w 794"/>
                <a:gd name="T21" fmla="*/ 113 h 567"/>
                <a:gd name="T22" fmla="*/ 227 w 794"/>
                <a:gd name="T23" fmla="*/ 0 h 567"/>
                <a:gd name="T24" fmla="*/ 794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794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73BE2EA7-3D4C-46A9-BC57-2AAACB50C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024"/>
              <a:ext cx="1021" cy="1247"/>
            </a:xfrm>
            <a:custGeom>
              <a:avLst/>
              <a:gdLst>
                <a:gd name="T0" fmla="*/ 680 w 1021"/>
                <a:gd name="T1" fmla="*/ 0 h 1247"/>
                <a:gd name="T2" fmla="*/ 680 w 1021"/>
                <a:gd name="T3" fmla="*/ 227 h 1247"/>
                <a:gd name="T4" fmla="*/ 794 w 1021"/>
                <a:gd name="T5" fmla="*/ 227 h 1247"/>
                <a:gd name="T6" fmla="*/ 794 w 1021"/>
                <a:gd name="T7" fmla="*/ 680 h 1247"/>
                <a:gd name="T8" fmla="*/ 1021 w 1021"/>
                <a:gd name="T9" fmla="*/ 680 h 1247"/>
                <a:gd name="T10" fmla="*/ 1021 w 1021"/>
                <a:gd name="T11" fmla="*/ 794 h 1247"/>
                <a:gd name="T12" fmla="*/ 907 w 1021"/>
                <a:gd name="T13" fmla="*/ 794 h 1247"/>
                <a:gd name="T14" fmla="*/ 907 w 1021"/>
                <a:gd name="T15" fmla="*/ 907 h 1247"/>
                <a:gd name="T16" fmla="*/ 794 w 1021"/>
                <a:gd name="T17" fmla="*/ 907 h 1247"/>
                <a:gd name="T18" fmla="*/ 794 w 1021"/>
                <a:gd name="T19" fmla="*/ 1134 h 1247"/>
                <a:gd name="T20" fmla="*/ 227 w 1021"/>
                <a:gd name="T21" fmla="*/ 1134 h 1247"/>
                <a:gd name="T22" fmla="*/ 227 w 1021"/>
                <a:gd name="T23" fmla="*/ 1247 h 1247"/>
                <a:gd name="T24" fmla="*/ 113 w 1021"/>
                <a:gd name="T25" fmla="*/ 1247 h 1247"/>
                <a:gd name="T26" fmla="*/ 113 w 1021"/>
                <a:gd name="T27" fmla="*/ 1134 h 1247"/>
                <a:gd name="T28" fmla="*/ 0 w 1021"/>
                <a:gd name="T29" fmla="*/ 1134 h 1247"/>
                <a:gd name="T30" fmla="*/ 0 w 1021"/>
                <a:gd name="T31" fmla="*/ 1021 h 1247"/>
                <a:gd name="T32" fmla="*/ 113 w 1021"/>
                <a:gd name="T33" fmla="*/ 1021 h 1247"/>
                <a:gd name="T34" fmla="*/ 113 w 1021"/>
                <a:gd name="T35" fmla="*/ 794 h 1247"/>
                <a:gd name="T36" fmla="*/ 0 w 1021"/>
                <a:gd name="T37" fmla="*/ 794 h 1247"/>
                <a:gd name="T38" fmla="*/ 0 w 1021"/>
                <a:gd name="T39" fmla="*/ 680 h 1247"/>
                <a:gd name="T40" fmla="*/ 113 w 1021"/>
                <a:gd name="T41" fmla="*/ 680 h 1247"/>
                <a:gd name="T42" fmla="*/ 113 w 1021"/>
                <a:gd name="T43" fmla="*/ 567 h 1247"/>
                <a:gd name="T44" fmla="*/ 227 w 1021"/>
                <a:gd name="T45" fmla="*/ 567 h 1247"/>
                <a:gd name="T46" fmla="*/ 227 w 1021"/>
                <a:gd name="T47" fmla="*/ 340 h 1247"/>
                <a:gd name="T48" fmla="*/ 454 w 1021"/>
                <a:gd name="T49" fmla="*/ 340 h 1247"/>
                <a:gd name="T50" fmla="*/ 454 w 1021"/>
                <a:gd name="T51" fmla="*/ 0 h 1247"/>
                <a:gd name="T52" fmla="*/ 680 w 1021"/>
                <a:gd name="T5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7">
                  <a:moveTo>
                    <a:pt x="680" y="0"/>
                  </a:moveTo>
                  <a:lnTo>
                    <a:pt x="680" y="227"/>
                  </a:lnTo>
                  <a:lnTo>
                    <a:pt x="794" y="227"/>
                  </a:lnTo>
                  <a:lnTo>
                    <a:pt x="79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A70BFD6F-E6F1-4210-A7A1-340A42AAE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550"/>
              <a:ext cx="1587" cy="1020"/>
            </a:xfrm>
            <a:custGeom>
              <a:avLst/>
              <a:gdLst>
                <a:gd name="T0" fmla="*/ 1587 w 1587"/>
                <a:gd name="T1" fmla="*/ 113 h 1020"/>
                <a:gd name="T2" fmla="*/ 1474 w 1587"/>
                <a:gd name="T3" fmla="*/ 113 h 1020"/>
                <a:gd name="T4" fmla="*/ 1474 w 1587"/>
                <a:gd name="T5" fmla="*/ 0 h 1020"/>
                <a:gd name="T6" fmla="*/ 1134 w 1587"/>
                <a:gd name="T7" fmla="*/ 0 h 1020"/>
                <a:gd name="T8" fmla="*/ 1134 w 1587"/>
                <a:gd name="T9" fmla="*/ 113 h 1020"/>
                <a:gd name="T10" fmla="*/ 1020 w 1587"/>
                <a:gd name="T11" fmla="*/ 113 h 1020"/>
                <a:gd name="T12" fmla="*/ 1020 w 1587"/>
                <a:gd name="T13" fmla="*/ 0 h 1020"/>
                <a:gd name="T14" fmla="*/ 680 w 1587"/>
                <a:gd name="T15" fmla="*/ 0 h 1020"/>
                <a:gd name="T16" fmla="*/ 680 w 1587"/>
                <a:gd name="T17" fmla="*/ 113 h 1020"/>
                <a:gd name="T18" fmla="*/ 567 w 1587"/>
                <a:gd name="T19" fmla="*/ 113 h 1020"/>
                <a:gd name="T20" fmla="*/ 567 w 1587"/>
                <a:gd name="T21" fmla="*/ 227 h 1020"/>
                <a:gd name="T22" fmla="*/ 113 w 1587"/>
                <a:gd name="T23" fmla="*/ 227 h 1020"/>
                <a:gd name="T24" fmla="*/ 113 w 1587"/>
                <a:gd name="T25" fmla="*/ 340 h 1020"/>
                <a:gd name="T26" fmla="*/ 0 w 1587"/>
                <a:gd name="T27" fmla="*/ 340 h 1020"/>
                <a:gd name="T28" fmla="*/ 0 w 1587"/>
                <a:gd name="T29" fmla="*/ 567 h 1020"/>
                <a:gd name="T30" fmla="*/ 226 w 1587"/>
                <a:gd name="T31" fmla="*/ 567 h 1020"/>
                <a:gd name="T32" fmla="*/ 226 w 1587"/>
                <a:gd name="T33" fmla="*/ 680 h 1020"/>
                <a:gd name="T34" fmla="*/ 340 w 1587"/>
                <a:gd name="T35" fmla="*/ 680 h 1020"/>
                <a:gd name="T36" fmla="*/ 340 w 1587"/>
                <a:gd name="T37" fmla="*/ 794 h 1020"/>
                <a:gd name="T38" fmla="*/ 453 w 1587"/>
                <a:gd name="T39" fmla="*/ 794 h 1020"/>
                <a:gd name="T40" fmla="*/ 453 w 1587"/>
                <a:gd name="T41" fmla="*/ 907 h 1020"/>
                <a:gd name="T42" fmla="*/ 567 w 1587"/>
                <a:gd name="T43" fmla="*/ 907 h 1020"/>
                <a:gd name="T44" fmla="*/ 567 w 1587"/>
                <a:gd name="T45" fmla="*/ 794 h 1020"/>
                <a:gd name="T46" fmla="*/ 680 w 1587"/>
                <a:gd name="T47" fmla="*/ 794 h 1020"/>
                <a:gd name="T48" fmla="*/ 680 w 1587"/>
                <a:gd name="T49" fmla="*/ 907 h 1020"/>
                <a:gd name="T50" fmla="*/ 793 w 1587"/>
                <a:gd name="T51" fmla="*/ 907 h 1020"/>
                <a:gd name="T52" fmla="*/ 793 w 1587"/>
                <a:gd name="T53" fmla="*/ 1020 h 1020"/>
                <a:gd name="T54" fmla="*/ 907 w 1587"/>
                <a:gd name="T55" fmla="*/ 1020 h 1020"/>
                <a:gd name="T56" fmla="*/ 907 w 1587"/>
                <a:gd name="T57" fmla="*/ 794 h 1020"/>
                <a:gd name="T58" fmla="*/ 1134 w 1587"/>
                <a:gd name="T59" fmla="*/ 794 h 1020"/>
                <a:gd name="T60" fmla="*/ 1134 w 1587"/>
                <a:gd name="T61" fmla="*/ 907 h 1020"/>
                <a:gd name="T62" fmla="*/ 1247 w 1587"/>
                <a:gd name="T63" fmla="*/ 907 h 1020"/>
                <a:gd name="T64" fmla="*/ 1247 w 1587"/>
                <a:gd name="T65" fmla="*/ 567 h 1020"/>
                <a:gd name="T66" fmla="*/ 1360 w 1587"/>
                <a:gd name="T67" fmla="*/ 567 h 1020"/>
                <a:gd name="T68" fmla="*/ 1360 w 1587"/>
                <a:gd name="T69" fmla="*/ 340 h 1020"/>
                <a:gd name="T70" fmla="*/ 1587 w 1587"/>
                <a:gd name="T71" fmla="*/ 340 h 1020"/>
                <a:gd name="T72" fmla="*/ 1587 w 1587"/>
                <a:gd name="T73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7" h="1020">
                  <a:moveTo>
                    <a:pt x="1587" y="113"/>
                  </a:moveTo>
                  <a:lnTo>
                    <a:pt x="1474" y="113"/>
                  </a:lnTo>
                  <a:lnTo>
                    <a:pt x="147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567"/>
                  </a:lnTo>
                  <a:lnTo>
                    <a:pt x="1360" y="567"/>
                  </a:lnTo>
                  <a:lnTo>
                    <a:pt x="1360" y="340"/>
                  </a:lnTo>
                  <a:lnTo>
                    <a:pt x="1587" y="340"/>
                  </a:lnTo>
                  <a:lnTo>
                    <a:pt x="158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F4AEF928-3977-430E-82F1-3A11D3E8E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663"/>
              <a:ext cx="1020" cy="1474"/>
            </a:xfrm>
            <a:custGeom>
              <a:avLst/>
              <a:gdLst>
                <a:gd name="T0" fmla="*/ 1020 w 1020"/>
                <a:gd name="T1" fmla="*/ 0 h 1474"/>
                <a:gd name="T2" fmla="*/ 680 w 1020"/>
                <a:gd name="T3" fmla="*/ 0 h 1474"/>
                <a:gd name="T4" fmla="*/ 680 w 1020"/>
                <a:gd name="T5" fmla="*/ 227 h 1474"/>
                <a:gd name="T6" fmla="*/ 453 w 1020"/>
                <a:gd name="T7" fmla="*/ 227 h 1474"/>
                <a:gd name="T8" fmla="*/ 453 w 1020"/>
                <a:gd name="T9" fmla="*/ 454 h 1474"/>
                <a:gd name="T10" fmla="*/ 340 w 1020"/>
                <a:gd name="T11" fmla="*/ 454 h 1474"/>
                <a:gd name="T12" fmla="*/ 340 w 1020"/>
                <a:gd name="T13" fmla="*/ 794 h 1474"/>
                <a:gd name="T14" fmla="*/ 227 w 1020"/>
                <a:gd name="T15" fmla="*/ 794 h 1474"/>
                <a:gd name="T16" fmla="*/ 227 w 1020"/>
                <a:gd name="T17" fmla="*/ 681 h 1474"/>
                <a:gd name="T18" fmla="*/ 0 w 1020"/>
                <a:gd name="T19" fmla="*/ 681 h 1474"/>
                <a:gd name="T20" fmla="*/ 0 w 1020"/>
                <a:gd name="T21" fmla="*/ 1248 h 1474"/>
                <a:gd name="T22" fmla="*/ 113 w 1020"/>
                <a:gd name="T23" fmla="*/ 1248 h 1474"/>
                <a:gd name="T24" fmla="*/ 113 w 1020"/>
                <a:gd name="T25" fmla="*/ 1474 h 1474"/>
                <a:gd name="T26" fmla="*/ 567 w 1020"/>
                <a:gd name="T27" fmla="*/ 1474 h 1474"/>
                <a:gd name="T28" fmla="*/ 567 w 1020"/>
                <a:gd name="T29" fmla="*/ 1248 h 1474"/>
                <a:gd name="T30" fmla="*/ 794 w 1020"/>
                <a:gd name="T31" fmla="*/ 1248 h 1474"/>
                <a:gd name="T32" fmla="*/ 794 w 1020"/>
                <a:gd name="T33" fmla="*/ 1134 h 1474"/>
                <a:gd name="T34" fmla="*/ 907 w 1020"/>
                <a:gd name="T35" fmla="*/ 1134 h 1474"/>
                <a:gd name="T36" fmla="*/ 907 w 1020"/>
                <a:gd name="T37" fmla="*/ 681 h 1474"/>
                <a:gd name="T38" fmla="*/ 1020 w 1020"/>
                <a:gd name="T39" fmla="*/ 681 h 1474"/>
                <a:gd name="T40" fmla="*/ 1020 w 1020"/>
                <a:gd name="T41" fmla="*/ 567 h 1474"/>
                <a:gd name="T42" fmla="*/ 907 w 1020"/>
                <a:gd name="T43" fmla="*/ 567 h 1474"/>
                <a:gd name="T44" fmla="*/ 907 w 1020"/>
                <a:gd name="T45" fmla="*/ 114 h 1474"/>
                <a:gd name="T46" fmla="*/ 1020 w 1020"/>
                <a:gd name="T47" fmla="*/ 114 h 1474"/>
                <a:gd name="T48" fmla="*/ 1020 w 1020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474">
                  <a:moveTo>
                    <a:pt x="1020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54F4A056-2215-4531-BDAA-50587FD4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230"/>
              <a:ext cx="1361" cy="1361"/>
            </a:xfrm>
            <a:custGeom>
              <a:avLst/>
              <a:gdLst>
                <a:gd name="T0" fmla="*/ 1361 w 1361"/>
                <a:gd name="T1" fmla="*/ 681 h 1361"/>
                <a:gd name="T2" fmla="*/ 1361 w 1361"/>
                <a:gd name="T3" fmla="*/ 794 h 1361"/>
                <a:gd name="T4" fmla="*/ 1247 w 1361"/>
                <a:gd name="T5" fmla="*/ 794 h 1361"/>
                <a:gd name="T6" fmla="*/ 1247 w 1361"/>
                <a:gd name="T7" fmla="*/ 907 h 1361"/>
                <a:gd name="T8" fmla="*/ 907 w 1361"/>
                <a:gd name="T9" fmla="*/ 907 h 1361"/>
                <a:gd name="T10" fmla="*/ 907 w 1361"/>
                <a:gd name="T11" fmla="*/ 1248 h 1361"/>
                <a:gd name="T12" fmla="*/ 680 w 1361"/>
                <a:gd name="T13" fmla="*/ 1248 h 1361"/>
                <a:gd name="T14" fmla="*/ 680 w 1361"/>
                <a:gd name="T15" fmla="*/ 1361 h 1361"/>
                <a:gd name="T16" fmla="*/ 454 w 1361"/>
                <a:gd name="T17" fmla="*/ 1361 h 1361"/>
                <a:gd name="T18" fmla="*/ 454 w 1361"/>
                <a:gd name="T19" fmla="*/ 1248 h 1361"/>
                <a:gd name="T20" fmla="*/ 113 w 1361"/>
                <a:gd name="T21" fmla="*/ 1248 h 1361"/>
                <a:gd name="T22" fmla="*/ 113 w 1361"/>
                <a:gd name="T23" fmla="*/ 907 h 1361"/>
                <a:gd name="T24" fmla="*/ 227 w 1361"/>
                <a:gd name="T25" fmla="*/ 907 h 1361"/>
                <a:gd name="T26" fmla="*/ 227 w 1361"/>
                <a:gd name="T27" fmla="*/ 794 h 1361"/>
                <a:gd name="T28" fmla="*/ 113 w 1361"/>
                <a:gd name="T29" fmla="*/ 794 h 1361"/>
                <a:gd name="T30" fmla="*/ 113 w 1361"/>
                <a:gd name="T31" fmla="*/ 454 h 1361"/>
                <a:gd name="T32" fmla="*/ 0 w 1361"/>
                <a:gd name="T33" fmla="*/ 454 h 1361"/>
                <a:gd name="T34" fmla="*/ 0 w 1361"/>
                <a:gd name="T35" fmla="*/ 114 h 1361"/>
                <a:gd name="T36" fmla="*/ 113 w 1361"/>
                <a:gd name="T37" fmla="*/ 114 h 1361"/>
                <a:gd name="T38" fmla="*/ 113 w 1361"/>
                <a:gd name="T39" fmla="*/ 0 h 1361"/>
                <a:gd name="T40" fmla="*/ 340 w 1361"/>
                <a:gd name="T41" fmla="*/ 0 h 1361"/>
                <a:gd name="T42" fmla="*/ 340 w 1361"/>
                <a:gd name="T43" fmla="*/ 114 h 1361"/>
                <a:gd name="T44" fmla="*/ 454 w 1361"/>
                <a:gd name="T45" fmla="*/ 114 h 1361"/>
                <a:gd name="T46" fmla="*/ 454 w 1361"/>
                <a:gd name="T47" fmla="*/ 227 h 1361"/>
                <a:gd name="T48" fmla="*/ 567 w 1361"/>
                <a:gd name="T49" fmla="*/ 227 h 1361"/>
                <a:gd name="T50" fmla="*/ 567 w 1361"/>
                <a:gd name="T51" fmla="*/ 340 h 1361"/>
                <a:gd name="T52" fmla="*/ 680 w 1361"/>
                <a:gd name="T53" fmla="*/ 340 h 1361"/>
                <a:gd name="T54" fmla="*/ 680 w 1361"/>
                <a:gd name="T55" fmla="*/ 227 h 1361"/>
                <a:gd name="T56" fmla="*/ 1021 w 1361"/>
                <a:gd name="T57" fmla="*/ 227 h 1361"/>
                <a:gd name="T58" fmla="*/ 1021 w 1361"/>
                <a:gd name="T59" fmla="*/ 454 h 1361"/>
                <a:gd name="T60" fmla="*/ 1134 w 1361"/>
                <a:gd name="T61" fmla="*/ 454 h 1361"/>
                <a:gd name="T62" fmla="*/ 1134 w 1361"/>
                <a:gd name="T63" fmla="*/ 681 h 1361"/>
                <a:gd name="T64" fmla="*/ 1247 w 1361"/>
                <a:gd name="T65" fmla="*/ 681 h 1361"/>
                <a:gd name="T66" fmla="*/ 1361 w 1361"/>
                <a:gd name="T67" fmla="*/ 68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1" h="1361">
                  <a:moveTo>
                    <a:pt x="1361" y="681"/>
                  </a:move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907" y="907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454" y="1361"/>
                  </a:lnTo>
                  <a:lnTo>
                    <a:pt x="454" y="1248"/>
                  </a:lnTo>
                  <a:lnTo>
                    <a:pt x="113" y="1248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681"/>
                  </a:lnTo>
                  <a:lnTo>
                    <a:pt x="1247" y="681"/>
                  </a:lnTo>
                  <a:lnTo>
                    <a:pt x="1361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604A40A5-CE75-48EB-8208-E295DC31E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911"/>
              <a:ext cx="1361" cy="1134"/>
            </a:xfrm>
            <a:custGeom>
              <a:avLst/>
              <a:gdLst>
                <a:gd name="T0" fmla="*/ 908 w 1361"/>
                <a:gd name="T1" fmla="*/ 0 h 1134"/>
                <a:gd name="T2" fmla="*/ 681 w 1361"/>
                <a:gd name="T3" fmla="*/ 0 h 1134"/>
                <a:gd name="T4" fmla="*/ 681 w 1361"/>
                <a:gd name="T5" fmla="*/ 113 h 1134"/>
                <a:gd name="T6" fmla="*/ 567 w 1361"/>
                <a:gd name="T7" fmla="*/ 113 h 1134"/>
                <a:gd name="T8" fmla="*/ 567 w 1361"/>
                <a:gd name="T9" fmla="*/ 226 h 1134"/>
                <a:gd name="T10" fmla="*/ 227 w 1361"/>
                <a:gd name="T11" fmla="*/ 226 h 1134"/>
                <a:gd name="T12" fmla="*/ 227 w 1361"/>
                <a:gd name="T13" fmla="*/ 567 h 1134"/>
                <a:gd name="T14" fmla="*/ 114 w 1361"/>
                <a:gd name="T15" fmla="*/ 567 h 1134"/>
                <a:gd name="T16" fmla="*/ 0 w 1361"/>
                <a:gd name="T17" fmla="*/ 567 h 1134"/>
                <a:gd name="T18" fmla="*/ 0 w 1361"/>
                <a:gd name="T19" fmla="*/ 907 h 1134"/>
                <a:gd name="T20" fmla="*/ 114 w 1361"/>
                <a:gd name="T21" fmla="*/ 907 h 1134"/>
                <a:gd name="T22" fmla="*/ 114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0 h 1134"/>
                <a:gd name="T28" fmla="*/ 341 w 1361"/>
                <a:gd name="T29" fmla="*/ 1020 h 1134"/>
                <a:gd name="T30" fmla="*/ 341 w 1361"/>
                <a:gd name="T31" fmla="*/ 907 h 1134"/>
                <a:gd name="T32" fmla="*/ 454 w 1361"/>
                <a:gd name="T33" fmla="*/ 907 h 1134"/>
                <a:gd name="T34" fmla="*/ 454 w 1361"/>
                <a:gd name="T35" fmla="*/ 793 h 1134"/>
                <a:gd name="T36" fmla="*/ 567 w 1361"/>
                <a:gd name="T37" fmla="*/ 793 h 1134"/>
                <a:gd name="T38" fmla="*/ 567 w 1361"/>
                <a:gd name="T39" fmla="*/ 680 h 1134"/>
                <a:gd name="T40" fmla="*/ 681 w 1361"/>
                <a:gd name="T41" fmla="*/ 680 h 1134"/>
                <a:gd name="T42" fmla="*/ 681 w 1361"/>
                <a:gd name="T43" fmla="*/ 793 h 1134"/>
                <a:gd name="T44" fmla="*/ 1134 w 1361"/>
                <a:gd name="T45" fmla="*/ 793 h 1134"/>
                <a:gd name="T46" fmla="*/ 1134 w 1361"/>
                <a:gd name="T47" fmla="*/ 680 h 1134"/>
                <a:gd name="T48" fmla="*/ 1248 w 1361"/>
                <a:gd name="T49" fmla="*/ 680 h 1134"/>
                <a:gd name="T50" fmla="*/ 1248 w 1361"/>
                <a:gd name="T51" fmla="*/ 567 h 1134"/>
                <a:gd name="T52" fmla="*/ 1361 w 1361"/>
                <a:gd name="T53" fmla="*/ 567 h 1134"/>
                <a:gd name="T54" fmla="*/ 1361 w 1361"/>
                <a:gd name="T55" fmla="*/ 226 h 1134"/>
                <a:gd name="T56" fmla="*/ 1134 w 1361"/>
                <a:gd name="T57" fmla="*/ 226 h 1134"/>
                <a:gd name="T58" fmla="*/ 1134 w 1361"/>
                <a:gd name="T59" fmla="*/ 113 h 1134"/>
                <a:gd name="T60" fmla="*/ 908 w 1361"/>
                <a:gd name="T61" fmla="*/ 113 h 1134"/>
                <a:gd name="T62" fmla="*/ 908 w 1361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134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908" y="113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36C7E5D4-28C5-4F43-9190-770C8E3B4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952"/>
              <a:ext cx="340" cy="567"/>
            </a:xfrm>
            <a:custGeom>
              <a:avLst/>
              <a:gdLst>
                <a:gd name="T0" fmla="*/ 340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0 w 340"/>
                <a:gd name="T11" fmla="*/ 567 h 567"/>
                <a:gd name="T12" fmla="*/ 113 w 340"/>
                <a:gd name="T13" fmla="*/ 567 h 567"/>
                <a:gd name="T14" fmla="*/ 113 w 340"/>
                <a:gd name="T15" fmla="*/ 453 h 567"/>
                <a:gd name="T16" fmla="*/ 227 w 340"/>
                <a:gd name="T17" fmla="*/ 453 h 567"/>
                <a:gd name="T18" fmla="*/ 227 w 340"/>
                <a:gd name="T19" fmla="*/ 340 h 567"/>
                <a:gd name="T20" fmla="*/ 340 w 340"/>
                <a:gd name="T21" fmla="*/ 340 h 567"/>
                <a:gd name="T22" fmla="*/ 340 w 340"/>
                <a:gd name="T2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567">
                  <a:moveTo>
                    <a:pt x="34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Freeform 182">
              <a:extLst>
                <a:ext uri="{FF2B5EF4-FFF2-40B4-BE49-F238E27FC236}">
                  <a16:creationId xmlns:a16="http://schemas.microsoft.com/office/drawing/2014/main" id="{BDD9BAE6-C71A-4571-948D-7567C947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838"/>
              <a:ext cx="340" cy="227"/>
            </a:xfrm>
            <a:custGeom>
              <a:avLst/>
              <a:gdLst>
                <a:gd name="T0" fmla="*/ 0 w 340"/>
                <a:gd name="T1" fmla="*/ 114 h 227"/>
                <a:gd name="T2" fmla="*/ 0 w 340"/>
                <a:gd name="T3" fmla="*/ 0 h 227"/>
                <a:gd name="T4" fmla="*/ 340 w 340"/>
                <a:gd name="T5" fmla="*/ 0 h 227"/>
                <a:gd name="T6" fmla="*/ 340 w 340"/>
                <a:gd name="T7" fmla="*/ 227 h 227"/>
                <a:gd name="T8" fmla="*/ 113 w 340"/>
                <a:gd name="T9" fmla="*/ 227 h 227"/>
                <a:gd name="T10" fmla="*/ 113 w 340"/>
                <a:gd name="T11" fmla="*/ 114 h 227"/>
                <a:gd name="T12" fmla="*/ 0 w 340"/>
                <a:gd name="T13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5" name="Freeform 183">
              <a:extLst>
                <a:ext uri="{FF2B5EF4-FFF2-40B4-BE49-F238E27FC236}">
                  <a16:creationId xmlns:a16="http://schemas.microsoft.com/office/drawing/2014/main" id="{604E924A-306F-45F6-8DE4-9E99AF70D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4158"/>
              <a:ext cx="340" cy="680"/>
            </a:xfrm>
            <a:custGeom>
              <a:avLst/>
              <a:gdLst>
                <a:gd name="T0" fmla="*/ 113 w 340"/>
                <a:gd name="T1" fmla="*/ 680 h 680"/>
                <a:gd name="T2" fmla="*/ 113 w 340"/>
                <a:gd name="T3" fmla="*/ 454 h 680"/>
                <a:gd name="T4" fmla="*/ 0 w 340"/>
                <a:gd name="T5" fmla="*/ 454 h 680"/>
                <a:gd name="T6" fmla="*/ 0 w 340"/>
                <a:gd name="T7" fmla="*/ 340 h 680"/>
                <a:gd name="T8" fmla="*/ 113 w 340"/>
                <a:gd name="T9" fmla="*/ 340 h 680"/>
                <a:gd name="T10" fmla="*/ 113 w 340"/>
                <a:gd name="T11" fmla="*/ 113 h 680"/>
                <a:gd name="T12" fmla="*/ 227 w 340"/>
                <a:gd name="T13" fmla="*/ 113 h 680"/>
                <a:gd name="T14" fmla="*/ 227 w 340"/>
                <a:gd name="T15" fmla="*/ 0 h 680"/>
                <a:gd name="T16" fmla="*/ 340 w 340"/>
                <a:gd name="T17" fmla="*/ 0 h 680"/>
                <a:gd name="T18" fmla="*/ 340 w 340"/>
                <a:gd name="T19" fmla="*/ 340 h 680"/>
                <a:gd name="T20" fmla="*/ 227 w 340"/>
                <a:gd name="T21" fmla="*/ 340 h 680"/>
                <a:gd name="T22" fmla="*/ 227 w 340"/>
                <a:gd name="T23" fmla="*/ 680 h 680"/>
                <a:gd name="T24" fmla="*/ 113 w 340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0">
                  <a:moveTo>
                    <a:pt x="113" y="680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6" name="Freeform 184">
              <a:extLst>
                <a:ext uri="{FF2B5EF4-FFF2-40B4-BE49-F238E27FC236}">
                  <a16:creationId xmlns:a16="http://schemas.microsoft.com/office/drawing/2014/main" id="{6A889FED-571A-4FE9-8087-A87AA8555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704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681 h 794"/>
                <a:gd name="T6" fmla="*/ 226 w 567"/>
                <a:gd name="T7" fmla="*/ 567 h 794"/>
                <a:gd name="T8" fmla="*/ 226 w 567"/>
                <a:gd name="T9" fmla="*/ 454 h 794"/>
                <a:gd name="T10" fmla="*/ 113 w 567"/>
                <a:gd name="T11" fmla="*/ 454 h 794"/>
                <a:gd name="T12" fmla="*/ 113 w 567"/>
                <a:gd name="T13" fmla="*/ 341 h 794"/>
                <a:gd name="T14" fmla="*/ 0 w 567"/>
                <a:gd name="T15" fmla="*/ 341 h 794"/>
                <a:gd name="T16" fmla="*/ 0 w 567"/>
                <a:gd name="T17" fmla="*/ 227 h 794"/>
                <a:gd name="T18" fmla="*/ 113 w 567"/>
                <a:gd name="T19" fmla="*/ 227 h 794"/>
                <a:gd name="T20" fmla="*/ 113 w 567"/>
                <a:gd name="T21" fmla="*/ 114 h 794"/>
                <a:gd name="T22" fmla="*/ 0 w 567"/>
                <a:gd name="T23" fmla="*/ 114 h 794"/>
                <a:gd name="T24" fmla="*/ 0 w 567"/>
                <a:gd name="T25" fmla="*/ 0 h 794"/>
                <a:gd name="T26" fmla="*/ 226 w 567"/>
                <a:gd name="T27" fmla="*/ 0 h 794"/>
                <a:gd name="T28" fmla="*/ 340 w 567"/>
                <a:gd name="T29" fmla="*/ 0 h 794"/>
                <a:gd name="T30" fmla="*/ 340 w 567"/>
                <a:gd name="T31" fmla="*/ 227 h 794"/>
                <a:gd name="T32" fmla="*/ 226 w 567"/>
                <a:gd name="T33" fmla="*/ 227 h 794"/>
                <a:gd name="T34" fmla="*/ 226 w 567"/>
                <a:gd name="T35" fmla="*/ 341 h 794"/>
                <a:gd name="T36" fmla="*/ 453 w 567"/>
                <a:gd name="T37" fmla="*/ 341 h 794"/>
                <a:gd name="T38" fmla="*/ 453 w 567"/>
                <a:gd name="T39" fmla="*/ 454 h 794"/>
                <a:gd name="T40" fmla="*/ 567 w 567"/>
                <a:gd name="T41" fmla="*/ 454 h 794"/>
                <a:gd name="T42" fmla="*/ 567 w 567"/>
                <a:gd name="T43" fmla="*/ 567 h 794"/>
                <a:gd name="T44" fmla="*/ 453 w 567"/>
                <a:gd name="T45" fmla="*/ 567 h 794"/>
                <a:gd name="T46" fmla="*/ 453 w 567"/>
                <a:gd name="T4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8" name="Freeform 186">
              <a:extLst>
                <a:ext uri="{FF2B5EF4-FFF2-40B4-BE49-F238E27FC236}">
                  <a16:creationId xmlns:a16="http://schemas.microsoft.com/office/drawing/2014/main" id="{D88411FA-A33E-41FF-9960-AF5A82AC4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4158"/>
              <a:ext cx="453" cy="794"/>
            </a:xfrm>
            <a:custGeom>
              <a:avLst/>
              <a:gdLst>
                <a:gd name="T0" fmla="*/ 226 w 453"/>
                <a:gd name="T1" fmla="*/ 0 h 794"/>
                <a:gd name="T2" fmla="*/ 0 w 453"/>
                <a:gd name="T3" fmla="*/ 0 h 794"/>
                <a:gd name="T4" fmla="*/ 0 w 453"/>
                <a:gd name="T5" fmla="*/ 454 h 794"/>
                <a:gd name="T6" fmla="*/ 113 w 453"/>
                <a:gd name="T7" fmla="*/ 454 h 794"/>
                <a:gd name="T8" fmla="*/ 113 w 453"/>
                <a:gd name="T9" fmla="*/ 794 h 794"/>
                <a:gd name="T10" fmla="*/ 340 w 453"/>
                <a:gd name="T11" fmla="*/ 794 h 794"/>
                <a:gd name="T12" fmla="*/ 340 w 453"/>
                <a:gd name="T13" fmla="*/ 680 h 794"/>
                <a:gd name="T14" fmla="*/ 453 w 453"/>
                <a:gd name="T15" fmla="*/ 680 h 794"/>
                <a:gd name="T16" fmla="*/ 453 w 453"/>
                <a:gd name="T17" fmla="*/ 454 h 794"/>
                <a:gd name="T18" fmla="*/ 340 w 453"/>
                <a:gd name="T19" fmla="*/ 454 h 794"/>
                <a:gd name="T20" fmla="*/ 340 w 453"/>
                <a:gd name="T21" fmla="*/ 340 h 794"/>
                <a:gd name="T22" fmla="*/ 226 w 453"/>
                <a:gd name="T23" fmla="*/ 340 h 794"/>
                <a:gd name="T24" fmla="*/ 226 w 453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4">
                  <a:moveTo>
                    <a:pt x="226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9" name="Freeform 187">
              <a:extLst>
                <a:ext uri="{FF2B5EF4-FFF2-40B4-BE49-F238E27FC236}">
                  <a16:creationId xmlns:a16="http://schemas.microsoft.com/office/drawing/2014/main" id="{9386E810-09DC-4817-89D9-C48ED87AD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612"/>
              <a:ext cx="567" cy="793"/>
            </a:xfrm>
            <a:custGeom>
              <a:avLst/>
              <a:gdLst>
                <a:gd name="T0" fmla="*/ 340 w 567"/>
                <a:gd name="T1" fmla="*/ 0 h 793"/>
                <a:gd name="T2" fmla="*/ 0 w 567"/>
                <a:gd name="T3" fmla="*/ 0 h 793"/>
                <a:gd name="T4" fmla="*/ 0 w 567"/>
                <a:gd name="T5" fmla="*/ 226 h 793"/>
                <a:gd name="T6" fmla="*/ 113 w 567"/>
                <a:gd name="T7" fmla="*/ 226 h 793"/>
                <a:gd name="T8" fmla="*/ 113 w 567"/>
                <a:gd name="T9" fmla="*/ 453 h 793"/>
                <a:gd name="T10" fmla="*/ 340 w 567"/>
                <a:gd name="T11" fmla="*/ 453 h 793"/>
                <a:gd name="T12" fmla="*/ 340 w 567"/>
                <a:gd name="T13" fmla="*/ 680 h 793"/>
                <a:gd name="T14" fmla="*/ 453 w 567"/>
                <a:gd name="T15" fmla="*/ 680 h 793"/>
                <a:gd name="T16" fmla="*/ 453 w 567"/>
                <a:gd name="T17" fmla="*/ 793 h 793"/>
                <a:gd name="T18" fmla="*/ 567 w 567"/>
                <a:gd name="T19" fmla="*/ 793 h 793"/>
                <a:gd name="T20" fmla="*/ 567 w 567"/>
                <a:gd name="T21" fmla="*/ 340 h 793"/>
                <a:gd name="T22" fmla="*/ 340 w 567"/>
                <a:gd name="T23" fmla="*/ 340 h 793"/>
                <a:gd name="T24" fmla="*/ 340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1" name="Freeform 189">
              <a:extLst>
                <a:ext uri="{FF2B5EF4-FFF2-40B4-BE49-F238E27FC236}">
                  <a16:creationId xmlns:a16="http://schemas.microsoft.com/office/drawing/2014/main" id="{F42CC47C-432B-4572-B2C4-415BBDEDD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591"/>
              <a:ext cx="907" cy="907"/>
            </a:xfrm>
            <a:custGeom>
              <a:avLst/>
              <a:gdLst>
                <a:gd name="T0" fmla="*/ 0 w 907"/>
                <a:gd name="T1" fmla="*/ 454 h 907"/>
                <a:gd name="T2" fmla="*/ 0 w 907"/>
                <a:gd name="T3" fmla="*/ 567 h 907"/>
                <a:gd name="T4" fmla="*/ 227 w 907"/>
                <a:gd name="T5" fmla="*/ 567 h 907"/>
                <a:gd name="T6" fmla="*/ 227 w 907"/>
                <a:gd name="T7" fmla="*/ 794 h 907"/>
                <a:gd name="T8" fmla="*/ 453 w 907"/>
                <a:gd name="T9" fmla="*/ 794 h 907"/>
                <a:gd name="T10" fmla="*/ 453 w 907"/>
                <a:gd name="T11" fmla="*/ 907 h 907"/>
                <a:gd name="T12" fmla="*/ 680 w 907"/>
                <a:gd name="T13" fmla="*/ 907 h 907"/>
                <a:gd name="T14" fmla="*/ 680 w 907"/>
                <a:gd name="T15" fmla="*/ 794 h 907"/>
                <a:gd name="T16" fmla="*/ 794 w 907"/>
                <a:gd name="T17" fmla="*/ 794 h 907"/>
                <a:gd name="T18" fmla="*/ 794 w 907"/>
                <a:gd name="T19" fmla="*/ 567 h 907"/>
                <a:gd name="T20" fmla="*/ 907 w 907"/>
                <a:gd name="T21" fmla="*/ 567 h 907"/>
                <a:gd name="T22" fmla="*/ 907 w 907"/>
                <a:gd name="T23" fmla="*/ 454 h 907"/>
                <a:gd name="T24" fmla="*/ 794 w 907"/>
                <a:gd name="T25" fmla="*/ 454 h 907"/>
                <a:gd name="T26" fmla="*/ 794 w 907"/>
                <a:gd name="T27" fmla="*/ 340 h 907"/>
                <a:gd name="T28" fmla="*/ 907 w 907"/>
                <a:gd name="T29" fmla="*/ 340 h 907"/>
                <a:gd name="T30" fmla="*/ 907 w 907"/>
                <a:gd name="T31" fmla="*/ 227 h 907"/>
                <a:gd name="T32" fmla="*/ 794 w 907"/>
                <a:gd name="T33" fmla="*/ 227 h 907"/>
                <a:gd name="T34" fmla="*/ 794 w 907"/>
                <a:gd name="T35" fmla="*/ 113 h 907"/>
                <a:gd name="T36" fmla="*/ 567 w 907"/>
                <a:gd name="T37" fmla="*/ 113 h 907"/>
                <a:gd name="T38" fmla="*/ 567 w 907"/>
                <a:gd name="T39" fmla="*/ 0 h 907"/>
                <a:gd name="T40" fmla="*/ 453 w 907"/>
                <a:gd name="T41" fmla="*/ 0 h 907"/>
                <a:gd name="T42" fmla="*/ 453 w 907"/>
                <a:gd name="T43" fmla="*/ 113 h 907"/>
                <a:gd name="T44" fmla="*/ 340 w 907"/>
                <a:gd name="T45" fmla="*/ 113 h 907"/>
                <a:gd name="T46" fmla="*/ 340 w 907"/>
                <a:gd name="T47" fmla="*/ 227 h 907"/>
                <a:gd name="T48" fmla="*/ 227 w 907"/>
                <a:gd name="T49" fmla="*/ 227 h 907"/>
                <a:gd name="T50" fmla="*/ 227 w 907"/>
                <a:gd name="T51" fmla="*/ 340 h 907"/>
                <a:gd name="T52" fmla="*/ 113 w 907"/>
                <a:gd name="T53" fmla="*/ 340 h 907"/>
                <a:gd name="T54" fmla="*/ 113 w 907"/>
                <a:gd name="T55" fmla="*/ 454 h 907"/>
                <a:gd name="T56" fmla="*/ 0 w 907"/>
                <a:gd name="T57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907">
                  <a:moveTo>
                    <a:pt x="0" y="454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2" name="Freeform 190">
              <a:extLst>
                <a:ext uri="{FF2B5EF4-FFF2-40B4-BE49-F238E27FC236}">
                  <a16:creationId xmlns:a16="http://schemas.microsoft.com/office/drawing/2014/main" id="{C9392476-898B-4369-AB95-DFB74BAD0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478"/>
              <a:ext cx="793" cy="567"/>
            </a:xfrm>
            <a:custGeom>
              <a:avLst/>
              <a:gdLst>
                <a:gd name="T0" fmla="*/ 793 w 793"/>
                <a:gd name="T1" fmla="*/ 113 h 567"/>
                <a:gd name="T2" fmla="*/ 567 w 793"/>
                <a:gd name="T3" fmla="*/ 113 h 567"/>
                <a:gd name="T4" fmla="*/ 567 w 793"/>
                <a:gd name="T5" fmla="*/ 0 h 567"/>
                <a:gd name="T6" fmla="*/ 340 w 793"/>
                <a:gd name="T7" fmla="*/ 0 h 567"/>
                <a:gd name="T8" fmla="*/ 340 w 793"/>
                <a:gd name="T9" fmla="*/ 226 h 567"/>
                <a:gd name="T10" fmla="*/ 226 w 793"/>
                <a:gd name="T11" fmla="*/ 226 h 567"/>
                <a:gd name="T12" fmla="*/ 226 w 793"/>
                <a:gd name="T13" fmla="*/ 340 h 567"/>
                <a:gd name="T14" fmla="*/ 113 w 793"/>
                <a:gd name="T15" fmla="*/ 340 h 567"/>
                <a:gd name="T16" fmla="*/ 113 w 793"/>
                <a:gd name="T17" fmla="*/ 453 h 567"/>
                <a:gd name="T18" fmla="*/ 0 w 793"/>
                <a:gd name="T19" fmla="*/ 453 h 567"/>
                <a:gd name="T20" fmla="*/ 0 w 793"/>
                <a:gd name="T21" fmla="*/ 567 h 567"/>
                <a:gd name="T22" fmla="*/ 567 w 793"/>
                <a:gd name="T23" fmla="*/ 567 h 567"/>
                <a:gd name="T24" fmla="*/ 567 w 793"/>
                <a:gd name="T25" fmla="*/ 453 h 567"/>
                <a:gd name="T26" fmla="*/ 680 w 793"/>
                <a:gd name="T27" fmla="*/ 453 h 567"/>
                <a:gd name="T28" fmla="*/ 680 w 793"/>
                <a:gd name="T29" fmla="*/ 340 h 567"/>
                <a:gd name="T30" fmla="*/ 793 w 793"/>
                <a:gd name="T31" fmla="*/ 340 h 567"/>
                <a:gd name="T32" fmla="*/ 793 w 793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3" h="567">
                  <a:moveTo>
                    <a:pt x="793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226" y="226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3" name="Freeform 191">
              <a:extLst>
                <a:ext uri="{FF2B5EF4-FFF2-40B4-BE49-F238E27FC236}">
                  <a16:creationId xmlns:a16="http://schemas.microsoft.com/office/drawing/2014/main" id="{07A321AD-C1BA-4610-A207-D7F9A8AFF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818"/>
              <a:ext cx="794" cy="794"/>
            </a:xfrm>
            <a:custGeom>
              <a:avLst/>
              <a:gdLst>
                <a:gd name="T0" fmla="*/ 0 w 794"/>
                <a:gd name="T1" fmla="*/ 453 h 794"/>
                <a:gd name="T2" fmla="*/ 113 w 794"/>
                <a:gd name="T3" fmla="*/ 453 h 794"/>
                <a:gd name="T4" fmla="*/ 113 w 794"/>
                <a:gd name="T5" fmla="*/ 567 h 794"/>
                <a:gd name="T6" fmla="*/ 454 w 794"/>
                <a:gd name="T7" fmla="*/ 567 h 794"/>
                <a:gd name="T8" fmla="*/ 454 w 794"/>
                <a:gd name="T9" fmla="*/ 794 h 794"/>
                <a:gd name="T10" fmla="*/ 567 w 794"/>
                <a:gd name="T11" fmla="*/ 794 h 794"/>
                <a:gd name="T12" fmla="*/ 567 w 794"/>
                <a:gd name="T13" fmla="*/ 680 h 794"/>
                <a:gd name="T14" fmla="*/ 680 w 794"/>
                <a:gd name="T15" fmla="*/ 680 h 794"/>
                <a:gd name="T16" fmla="*/ 680 w 794"/>
                <a:gd name="T17" fmla="*/ 567 h 794"/>
                <a:gd name="T18" fmla="*/ 794 w 794"/>
                <a:gd name="T19" fmla="*/ 567 h 794"/>
                <a:gd name="T20" fmla="*/ 794 w 794"/>
                <a:gd name="T21" fmla="*/ 0 h 794"/>
                <a:gd name="T22" fmla="*/ 567 w 794"/>
                <a:gd name="T23" fmla="*/ 0 h 794"/>
                <a:gd name="T24" fmla="*/ 567 w 794"/>
                <a:gd name="T25" fmla="*/ 113 h 794"/>
                <a:gd name="T26" fmla="*/ 454 w 794"/>
                <a:gd name="T27" fmla="*/ 113 h 794"/>
                <a:gd name="T28" fmla="*/ 454 w 794"/>
                <a:gd name="T29" fmla="*/ 227 h 794"/>
                <a:gd name="T30" fmla="*/ 113 w 794"/>
                <a:gd name="T31" fmla="*/ 227 h 794"/>
                <a:gd name="T32" fmla="*/ 113 w 794"/>
                <a:gd name="T33" fmla="*/ 340 h 794"/>
                <a:gd name="T34" fmla="*/ 0 w 794"/>
                <a:gd name="T35" fmla="*/ 340 h 794"/>
                <a:gd name="T36" fmla="*/ 0 w 794"/>
                <a:gd name="T37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0" y="453"/>
                  </a:moveTo>
                  <a:lnTo>
                    <a:pt x="113" y="453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4" name="Freeform 192">
              <a:extLst>
                <a:ext uri="{FF2B5EF4-FFF2-40B4-BE49-F238E27FC236}">
                  <a16:creationId xmlns:a16="http://schemas.microsoft.com/office/drawing/2014/main" id="{618C0FC7-9287-4CF8-81C1-E1E76F43D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271"/>
              <a:ext cx="567" cy="567"/>
            </a:xfrm>
            <a:custGeom>
              <a:avLst/>
              <a:gdLst>
                <a:gd name="T0" fmla="*/ 0 w 567"/>
                <a:gd name="T1" fmla="*/ 454 h 567"/>
                <a:gd name="T2" fmla="*/ 113 w 567"/>
                <a:gd name="T3" fmla="*/ 454 h 567"/>
                <a:gd name="T4" fmla="*/ 113 w 567"/>
                <a:gd name="T5" fmla="*/ 567 h 567"/>
                <a:gd name="T6" fmla="*/ 340 w 567"/>
                <a:gd name="T7" fmla="*/ 567 h 567"/>
                <a:gd name="T8" fmla="*/ 340 w 567"/>
                <a:gd name="T9" fmla="*/ 454 h 567"/>
                <a:gd name="T10" fmla="*/ 453 w 567"/>
                <a:gd name="T11" fmla="*/ 454 h 567"/>
                <a:gd name="T12" fmla="*/ 453 w 567"/>
                <a:gd name="T13" fmla="*/ 341 h 567"/>
                <a:gd name="T14" fmla="*/ 567 w 567"/>
                <a:gd name="T15" fmla="*/ 341 h 567"/>
                <a:gd name="T16" fmla="*/ 567 w 567"/>
                <a:gd name="T17" fmla="*/ 114 h 567"/>
                <a:gd name="T18" fmla="*/ 226 w 567"/>
                <a:gd name="T19" fmla="*/ 114 h 567"/>
                <a:gd name="T20" fmla="*/ 226 w 567"/>
                <a:gd name="T21" fmla="*/ 0 h 567"/>
                <a:gd name="T22" fmla="*/ 113 w 567"/>
                <a:gd name="T23" fmla="*/ 0 h 567"/>
                <a:gd name="T24" fmla="*/ 113 w 567"/>
                <a:gd name="T25" fmla="*/ 114 h 567"/>
                <a:gd name="T26" fmla="*/ 0 w 567"/>
                <a:gd name="T27" fmla="*/ 114 h 567"/>
                <a:gd name="T28" fmla="*/ 0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4"/>
                  </a:move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5" name="Freeform 193">
              <a:extLst>
                <a:ext uri="{FF2B5EF4-FFF2-40B4-BE49-F238E27FC236}">
                  <a16:creationId xmlns:a16="http://schemas.microsoft.com/office/drawing/2014/main" id="{FFBB511D-83DD-4CB7-8F61-42E0FC47F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158"/>
              <a:ext cx="1021" cy="907"/>
            </a:xfrm>
            <a:custGeom>
              <a:avLst/>
              <a:gdLst>
                <a:gd name="T0" fmla="*/ 0 w 1021"/>
                <a:gd name="T1" fmla="*/ 680 h 907"/>
                <a:gd name="T2" fmla="*/ 113 w 1021"/>
                <a:gd name="T3" fmla="*/ 680 h 907"/>
                <a:gd name="T4" fmla="*/ 227 w 1021"/>
                <a:gd name="T5" fmla="*/ 680 h 907"/>
                <a:gd name="T6" fmla="*/ 227 w 1021"/>
                <a:gd name="T7" fmla="*/ 567 h 907"/>
                <a:gd name="T8" fmla="*/ 340 w 1021"/>
                <a:gd name="T9" fmla="*/ 567 h 907"/>
                <a:gd name="T10" fmla="*/ 340 w 1021"/>
                <a:gd name="T11" fmla="*/ 454 h 907"/>
                <a:gd name="T12" fmla="*/ 567 w 1021"/>
                <a:gd name="T13" fmla="*/ 454 h 907"/>
                <a:gd name="T14" fmla="*/ 567 w 1021"/>
                <a:gd name="T15" fmla="*/ 340 h 907"/>
                <a:gd name="T16" fmla="*/ 680 w 1021"/>
                <a:gd name="T17" fmla="*/ 340 h 907"/>
                <a:gd name="T18" fmla="*/ 680 w 1021"/>
                <a:gd name="T19" fmla="*/ 227 h 907"/>
                <a:gd name="T20" fmla="*/ 794 w 1021"/>
                <a:gd name="T21" fmla="*/ 227 h 907"/>
                <a:gd name="T22" fmla="*/ 794 w 1021"/>
                <a:gd name="T23" fmla="*/ 0 h 907"/>
                <a:gd name="T24" fmla="*/ 907 w 1021"/>
                <a:gd name="T25" fmla="*/ 0 h 907"/>
                <a:gd name="T26" fmla="*/ 1021 w 1021"/>
                <a:gd name="T27" fmla="*/ 0 h 907"/>
                <a:gd name="T28" fmla="*/ 1021 w 1021"/>
                <a:gd name="T29" fmla="*/ 454 h 907"/>
                <a:gd name="T30" fmla="*/ 794 w 1021"/>
                <a:gd name="T31" fmla="*/ 454 h 907"/>
                <a:gd name="T32" fmla="*/ 794 w 1021"/>
                <a:gd name="T33" fmla="*/ 567 h 907"/>
                <a:gd name="T34" fmla="*/ 680 w 1021"/>
                <a:gd name="T35" fmla="*/ 567 h 907"/>
                <a:gd name="T36" fmla="*/ 680 w 1021"/>
                <a:gd name="T37" fmla="*/ 680 h 907"/>
                <a:gd name="T38" fmla="*/ 794 w 1021"/>
                <a:gd name="T39" fmla="*/ 680 h 907"/>
                <a:gd name="T40" fmla="*/ 794 w 1021"/>
                <a:gd name="T41" fmla="*/ 794 h 907"/>
                <a:gd name="T42" fmla="*/ 680 w 1021"/>
                <a:gd name="T43" fmla="*/ 794 h 907"/>
                <a:gd name="T44" fmla="*/ 680 w 1021"/>
                <a:gd name="T45" fmla="*/ 907 h 907"/>
                <a:gd name="T46" fmla="*/ 454 w 1021"/>
                <a:gd name="T47" fmla="*/ 907 h 907"/>
                <a:gd name="T48" fmla="*/ 454 w 1021"/>
                <a:gd name="T49" fmla="*/ 794 h 907"/>
                <a:gd name="T50" fmla="*/ 0 w 1021"/>
                <a:gd name="T51" fmla="*/ 794 h 907"/>
                <a:gd name="T52" fmla="*/ 0 w 1021"/>
                <a:gd name="T53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907">
                  <a:moveTo>
                    <a:pt x="0" y="680"/>
                  </a:move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6" name="Freeform 194">
              <a:extLst>
                <a:ext uri="{FF2B5EF4-FFF2-40B4-BE49-F238E27FC236}">
                  <a16:creationId xmlns:a16="http://schemas.microsoft.com/office/drawing/2014/main" id="{13ACD7A1-31C9-4CBC-9AD4-8F7D869D8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7" name="Freeform 195">
              <a:extLst>
                <a:ext uri="{FF2B5EF4-FFF2-40B4-BE49-F238E27FC236}">
                  <a16:creationId xmlns:a16="http://schemas.microsoft.com/office/drawing/2014/main" id="{91D6F5DE-CC93-4DB9-99A4-C5E9FDE4F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8" name="Freeform 196">
              <a:extLst>
                <a:ext uri="{FF2B5EF4-FFF2-40B4-BE49-F238E27FC236}">
                  <a16:creationId xmlns:a16="http://schemas.microsoft.com/office/drawing/2014/main" id="{ADBDDF70-F7AC-44C0-8F8B-B9C583B9C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519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113 h 113"/>
                <a:gd name="T6" fmla="*/ 114 w 114"/>
                <a:gd name="T7" fmla="*/ 113 h 113"/>
                <a:gd name="T8" fmla="*/ 114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0" name="Freeform 358">
              <a:extLst>
                <a:ext uri="{FF2B5EF4-FFF2-40B4-BE49-F238E27FC236}">
                  <a16:creationId xmlns:a16="http://schemas.microsoft.com/office/drawing/2014/main" id="{A14D96A4-FEE0-4D2B-B02F-6EE4AE4CB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92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71" name="Freeform 359">
              <a:extLst>
                <a:ext uri="{FF2B5EF4-FFF2-40B4-BE49-F238E27FC236}">
                  <a16:creationId xmlns:a16="http://schemas.microsoft.com/office/drawing/2014/main" id="{5C820D40-48E3-42C9-8AF3-96D675912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292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0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567 w 567"/>
                <a:gd name="T9" fmla="*/ 340 h 340"/>
                <a:gd name="T10" fmla="*/ 567 w 567"/>
                <a:gd name="T11" fmla="*/ 227 h 340"/>
                <a:gd name="T12" fmla="*/ 340 w 567"/>
                <a:gd name="T13" fmla="*/ 227 h 340"/>
                <a:gd name="T14" fmla="*/ 340 w 567"/>
                <a:gd name="T15" fmla="*/ 0 h 340"/>
                <a:gd name="T16" fmla="*/ 56 w 567"/>
                <a:gd name="T17" fmla="*/ 0 h 340"/>
                <a:gd name="T18" fmla="*/ 0 w 567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73" name="Group 361">
            <a:extLst>
              <a:ext uri="{FF2B5EF4-FFF2-40B4-BE49-F238E27FC236}">
                <a16:creationId xmlns:a16="http://schemas.microsoft.com/office/drawing/2014/main" id="{E8E0DDFB-FF0A-4882-B9F9-36E9174474D0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1200150"/>
            <a:ext cx="10485437" cy="7869238"/>
            <a:chOff x="885" y="756"/>
            <a:chExt cx="6605" cy="4957"/>
          </a:xfrm>
        </p:grpSpPr>
        <p:grpSp>
          <p:nvGrpSpPr>
            <p:cNvPr id="13674" name="Group 362">
              <a:extLst>
                <a:ext uri="{FF2B5EF4-FFF2-40B4-BE49-F238E27FC236}">
                  <a16:creationId xmlns:a16="http://schemas.microsoft.com/office/drawing/2014/main" id="{214C020A-67D4-472D-A074-A8BE98B126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5" y="4130"/>
              <a:ext cx="254" cy="81"/>
              <a:chOff x="4089" y="2121"/>
              <a:chExt cx="254" cy="81"/>
            </a:xfrm>
          </p:grpSpPr>
          <p:sp>
            <p:nvSpPr>
              <p:cNvPr id="13675" name="WordArt 363">
                <a:extLst>
                  <a:ext uri="{FF2B5EF4-FFF2-40B4-BE49-F238E27FC236}">
                    <a16:creationId xmlns:a16="http://schemas.microsoft.com/office/drawing/2014/main" id="{8067FDA5-192E-4FCB-9A41-4E757FF43E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3676" name="WordArt 364">
                <a:extLst>
                  <a:ext uri="{FF2B5EF4-FFF2-40B4-BE49-F238E27FC236}">
                    <a16:creationId xmlns:a16="http://schemas.microsoft.com/office/drawing/2014/main" id="{31C6D9E6-006D-42FC-80BB-1C3E375930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13677" name="Group 365">
              <a:extLst>
                <a:ext uri="{FF2B5EF4-FFF2-40B4-BE49-F238E27FC236}">
                  <a16:creationId xmlns:a16="http://schemas.microsoft.com/office/drawing/2014/main" id="{1AA32DBB-2354-4D59-B1EB-6D5D55DA3A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3506"/>
              <a:ext cx="254" cy="81"/>
              <a:chOff x="4089" y="2348"/>
              <a:chExt cx="254" cy="81"/>
            </a:xfrm>
          </p:grpSpPr>
          <p:sp>
            <p:nvSpPr>
              <p:cNvPr id="13678" name="WordArt 366">
                <a:extLst>
                  <a:ext uri="{FF2B5EF4-FFF2-40B4-BE49-F238E27FC236}">
                    <a16:creationId xmlns:a16="http://schemas.microsoft.com/office/drawing/2014/main" id="{31310904-7295-4C6C-8B32-D1D022B239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3679" name="WordArt 367">
                <a:extLst>
                  <a:ext uri="{FF2B5EF4-FFF2-40B4-BE49-F238E27FC236}">
                    <a16:creationId xmlns:a16="http://schemas.microsoft.com/office/drawing/2014/main" id="{656DD3BF-9978-4AE1-B8F7-755312FEBC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13680" name="Group 368">
              <a:extLst>
                <a:ext uri="{FF2B5EF4-FFF2-40B4-BE49-F238E27FC236}">
                  <a16:creationId xmlns:a16="http://schemas.microsoft.com/office/drawing/2014/main" id="{6D390076-9CDC-43F4-BA17-54BA0C1AD7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5065"/>
              <a:ext cx="254" cy="81"/>
              <a:chOff x="4089" y="2608"/>
              <a:chExt cx="254" cy="81"/>
            </a:xfrm>
          </p:grpSpPr>
          <p:sp>
            <p:nvSpPr>
              <p:cNvPr id="13681" name="WordArt 369">
                <a:extLst>
                  <a:ext uri="{FF2B5EF4-FFF2-40B4-BE49-F238E27FC236}">
                    <a16:creationId xmlns:a16="http://schemas.microsoft.com/office/drawing/2014/main" id="{9047AD24-68F7-4954-8619-A02B7CE3E6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3682" name="WordArt 370">
                <a:extLst>
                  <a:ext uri="{FF2B5EF4-FFF2-40B4-BE49-F238E27FC236}">
                    <a16:creationId xmlns:a16="http://schemas.microsoft.com/office/drawing/2014/main" id="{8DCEDBF9-4141-47DC-8CB5-83E6511E37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13683" name="Group 371">
              <a:extLst>
                <a:ext uri="{FF2B5EF4-FFF2-40B4-BE49-F238E27FC236}">
                  <a16:creationId xmlns:a16="http://schemas.microsoft.com/office/drawing/2014/main" id="{75221826-2C79-4EDA-9576-10E78DEAA2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2" y="5324"/>
              <a:ext cx="254" cy="81"/>
              <a:chOff x="4089" y="2835"/>
              <a:chExt cx="254" cy="81"/>
            </a:xfrm>
          </p:grpSpPr>
          <p:sp>
            <p:nvSpPr>
              <p:cNvPr id="13684" name="WordArt 372">
                <a:extLst>
                  <a:ext uri="{FF2B5EF4-FFF2-40B4-BE49-F238E27FC236}">
                    <a16:creationId xmlns:a16="http://schemas.microsoft.com/office/drawing/2014/main" id="{1C9C0246-AC53-4233-9B2C-C6C74C4EEC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3685" name="WordArt 373">
                <a:extLst>
                  <a:ext uri="{FF2B5EF4-FFF2-40B4-BE49-F238E27FC236}">
                    <a16:creationId xmlns:a16="http://schemas.microsoft.com/office/drawing/2014/main" id="{131DB054-EAD2-41D6-BCFD-600ABCA4CC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13686" name="Group 374">
              <a:extLst>
                <a:ext uri="{FF2B5EF4-FFF2-40B4-BE49-F238E27FC236}">
                  <a16:creationId xmlns:a16="http://schemas.microsoft.com/office/drawing/2014/main" id="{6D29ECB9-FDEB-4756-9997-E6AE9C268A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016"/>
              <a:ext cx="254" cy="81"/>
              <a:chOff x="4089" y="3029"/>
              <a:chExt cx="254" cy="81"/>
            </a:xfrm>
          </p:grpSpPr>
          <p:sp>
            <p:nvSpPr>
              <p:cNvPr id="13687" name="WordArt 375">
                <a:extLst>
                  <a:ext uri="{FF2B5EF4-FFF2-40B4-BE49-F238E27FC236}">
                    <a16:creationId xmlns:a16="http://schemas.microsoft.com/office/drawing/2014/main" id="{CEC3BF71-E721-44AA-9143-A31DDC3742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3688" name="WordArt 376">
                <a:extLst>
                  <a:ext uri="{FF2B5EF4-FFF2-40B4-BE49-F238E27FC236}">
                    <a16:creationId xmlns:a16="http://schemas.microsoft.com/office/drawing/2014/main" id="{EC4D35C1-1C39-4C20-A0D0-AA3EDAE186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13689" name="Group 377">
              <a:extLst>
                <a:ext uri="{FF2B5EF4-FFF2-40B4-BE49-F238E27FC236}">
                  <a16:creationId xmlns:a16="http://schemas.microsoft.com/office/drawing/2014/main" id="{21AC9353-066B-43EE-941E-D0B79D66E1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3279"/>
              <a:ext cx="254" cy="81"/>
              <a:chOff x="4089" y="3256"/>
              <a:chExt cx="254" cy="81"/>
            </a:xfrm>
          </p:grpSpPr>
          <p:sp>
            <p:nvSpPr>
              <p:cNvPr id="13690" name="WordArt 378">
                <a:extLst>
                  <a:ext uri="{FF2B5EF4-FFF2-40B4-BE49-F238E27FC236}">
                    <a16:creationId xmlns:a16="http://schemas.microsoft.com/office/drawing/2014/main" id="{CC99444F-E8DB-45AB-B10B-F52A3E67D0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3691" name="WordArt 379">
                <a:extLst>
                  <a:ext uri="{FF2B5EF4-FFF2-40B4-BE49-F238E27FC236}">
                    <a16:creationId xmlns:a16="http://schemas.microsoft.com/office/drawing/2014/main" id="{F68FC9F5-8EF6-4578-9B92-A5B2E2B096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13692" name="Group 380">
              <a:extLst>
                <a:ext uri="{FF2B5EF4-FFF2-40B4-BE49-F238E27FC236}">
                  <a16:creationId xmlns:a16="http://schemas.microsoft.com/office/drawing/2014/main" id="{14987D87-0E2E-44AC-97B6-D7892457BF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612"/>
              <a:ext cx="254" cy="81"/>
              <a:chOff x="4089" y="3516"/>
              <a:chExt cx="254" cy="81"/>
            </a:xfrm>
          </p:grpSpPr>
          <p:sp>
            <p:nvSpPr>
              <p:cNvPr id="13693" name="WordArt 381">
                <a:extLst>
                  <a:ext uri="{FF2B5EF4-FFF2-40B4-BE49-F238E27FC236}">
                    <a16:creationId xmlns:a16="http://schemas.microsoft.com/office/drawing/2014/main" id="{2CC3C043-40B7-40B4-8054-C6E81B5705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3694" name="WordArt 382">
                <a:extLst>
                  <a:ext uri="{FF2B5EF4-FFF2-40B4-BE49-F238E27FC236}">
                    <a16:creationId xmlns:a16="http://schemas.microsoft.com/office/drawing/2014/main" id="{D830B04A-695E-48FC-8D2E-BD8977E707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3695" name="Group 383">
              <a:extLst>
                <a:ext uri="{FF2B5EF4-FFF2-40B4-BE49-F238E27FC236}">
                  <a16:creationId xmlns:a16="http://schemas.microsoft.com/office/drawing/2014/main" id="{4FD3D249-BE94-4FEE-9C25-C5FD116DE4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4413"/>
              <a:ext cx="254" cy="81"/>
              <a:chOff x="4089" y="3743"/>
              <a:chExt cx="254" cy="81"/>
            </a:xfrm>
          </p:grpSpPr>
          <p:sp>
            <p:nvSpPr>
              <p:cNvPr id="13696" name="WordArt 384">
                <a:extLst>
                  <a:ext uri="{FF2B5EF4-FFF2-40B4-BE49-F238E27FC236}">
                    <a16:creationId xmlns:a16="http://schemas.microsoft.com/office/drawing/2014/main" id="{FF8B3562-C792-4559-BA60-657FCDB613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3697" name="WordArt 385">
                <a:extLst>
                  <a:ext uri="{FF2B5EF4-FFF2-40B4-BE49-F238E27FC236}">
                    <a16:creationId xmlns:a16="http://schemas.microsoft.com/office/drawing/2014/main" id="{817DF630-3583-4687-990E-A27D8A3446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13698" name="Group 386">
              <a:extLst>
                <a:ext uri="{FF2B5EF4-FFF2-40B4-BE49-F238E27FC236}">
                  <a16:creationId xmlns:a16="http://schemas.microsoft.com/office/drawing/2014/main" id="{4007B384-CFD9-4881-82BE-D5427BC4ED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4867"/>
              <a:ext cx="254" cy="81"/>
              <a:chOff x="4542" y="2121"/>
              <a:chExt cx="254" cy="81"/>
            </a:xfrm>
          </p:grpSpPr>
          <p:sp>
            <p:nvSpPr>
              <p:cNvPr id="13699" name="WordArt 387">
                <a:extLst>
                  <a:ext uri="{FF2B5EF4-FFF2-40B4-BE49-F238E27FC236}">
                    <a16:creationId xmlns:a16="http://schemas.microsoft.com/office/drawing/2014/main" id="{635D815E-EA60-4D10-8370-9C62748549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3700" name="WordArt 388">
                <a:extLst>
                  <a:ext uri="{FF2B5EF4-FFF2-40B4-BE49-F238E27FC236}">
                    <a16:creationId xmlns:a16="http://schemas.microsoft.com/office/drawing/2014/main" id="{9AF317E2-07F5-4BDD-86D0-81E74685CF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13701" name="Group 389">
              <a:extLst>
                <a:ext uri="{FF2B5EF4-FFF2-40B4-BE49-F238E27FC236}">
                  <a16:creationId xmlns:a16="http://schemas.microsoft.com/office/drawing/2014/main" id="{E1FC1D8B-6DA5-4901-A364-C19ACEA8F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983"/>
              <a:ext cx="254" cy="81"/>
              <a:chOff x="4542" y="2348"/>
              <a:chExt cx="254" cy="81"/>
            </a:xfrm>
          </p:grpSpPr>
          <p:sp>
            <p:nvSpPr>
              <p:cNvPr id="13702" name="WordArt 390">
                <a:extLst>
                  <a:ext uri="{FF2B5EF4-FFF2-40B4-BE49-F238E27FC236}">
                    <a16:creationId xmlns:a16="http://schemas.microsoft.com/office/drawing/2014/main" id="{D2BA1D03-FC62-4317-BDFF-22BD480EEA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3703" name="WordArt 391">
                <a:extLst>
                  <a:ext uri="{FF2B5EF4-FFF2-40B4-BE49-F238E27FC236}">
                    <a16:creationId xmlns:a16="http://schemas.microsoft.com/office/drawing/2014/main" id="{4BC41AEC-691B-45BA-AE5A-860656C826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13704" name="Group 392">
              <a:extLst>
                <a:ext uri="{FF2B5EF4-FFF2-40B4-BE49-F238E27FC236}">
                  <a16:creationId xmlns:a16="http://schemas.microsoft.com/office/drawing/2014/main" id="{7710355F-18C4-486C-9C57-0C461322F5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4668"/>
              <a:ext cx="254" cy="81"/>
              <a:chOff x="4542" y="2608"/>
              <a:chExt cx="254" cy="81"/>
            </a:xfrm>
          </p:grpSpPr>
          <p:sp>
            <p:nvSpPr>
              <p:cNvPr id="13705" name="WordArt 393">
                <a:extLst>
                  <a:ext uri="{FF2B5EF4-FFF2-40B4-BE49-F238E27FC236}">
                    <a16:creationId xmlns:a16="http://schemas.microsoft.com/office/drawing/2014/main" id="{006B9CD5-1E35-4D56-A429-1C6EE05C1B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3706" name="WordArt 394">
                <a:extLst>
                  <a:ext uri="{FF2B5EF4-FFF2-40B4-BE49-F238E27FC236}">
                    <a16:creationId xmlns:a16="http://schemas.microsoft.com/office/drawing/2014/main" id="{413AB40E-1639-49A0-B59A-0F81EECC10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13707" name="Group 395">
              <a:extLst>
                <a:ext uri="{FF2B5EF4-FFF2-40B4-BE49-F238E27FC236}">
                  <a16:creationId xmlns:a16="http://schemas.microsoft.com/office/drawing/2014/main" id="{77ED0FC3-6F9B-4982-A80F-19C7D5D5EC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612"/>
              <a:ext cx="254" cy="81"/>
              <a:chOff x="4542" y="2835"/>
              <a:chExt cx="254" cy="81"/>
            </a:xfrm>
          </p:grpSpPr>
          <p:sp>
            <p:nvSpPr>
              <p:cNvPr id="13708" name="WordArt 396">
                <a:extLst>
                  <a:ext uri="{FF2B5EF4-FFF2-40B4-BE49-F238E27FC236}">
                    <a16:creationId xmlns:a16="http://schemas.microsoft.com/office/drawing/2014/main" id="{2E59CD4F-0E41-401D-9A0D-83D5C6BA68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3709" name="WordArt 397">
                <a:extLst>
                  <a:ext uri="{FF2B5EF4-FFF2-40B4-BE49-F238E27FC236}">
                    <a16:creationId xmlns:a16="http://schemas.microsoft.com/office/drawing/2014/main" id="{03C76A41-FB96-47F6-BC6F-02B53324FC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13710" name="Group 398">
              <a:extLst>
                <a:ext uri="{FF2B5EF4-FFF2-40B4-BE49-F238E27FC236}">
                  <a16:creationId xmlns:a16="http://schemas.microsoft.com/office/drawing/2014/main" id="{AFAA2B93-B14D-4D04-89DB-E62DDC3374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4923"/>
              <a:ext cx="254" cy="81"/>
              <a:chOff x="4542" y="3029"/>
              <a:chExt cx="254" cy="81"/>
            </a:xfrm>
          </p:grpSpPr>
          <p:sp>
            <p:nvSpPr>
              <p:cNvPr id="13711" name="WordArt 399">
                <a:extLst>
                  <a:ext uri="{FF2B5EF4-FFF2-40B4-BE49-F238E27FC236}">
                    <a16:creationId xmlns:a16="http://schemas.microsoft.com/office/drawing/2014/main" id="{7DDC36DF-EF42-4013-B7D5-F0941431D9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3712" name="WordArt 400">
                <a:extLst>
                  <a:ext uri="{FF2B5EF4-FFF2-40B4-BE49-F238E27FC236}">
                    <a16:creationId xmlns:a16="http://schemas.microsoft.com/office/drawing/2014/main" id="{7B1289B9-F889-46DB-8B71-F7E718A728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13713" name="Group 401">
              <a:extLst>
                <a:ext uri="{FF2B5EF4-FFF2-40B4-BE49-F238E27FC236}">
                  <a16:creationId xmlns:a16="http://schemas.microsoft.com/office/drawing/2014/main" id="{4AC498C8-5314-4DD9-B3BE-E3FDDA3F6F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918"/>
              <a:ext cx="254" cy="81"/>
              <a:chOff x="4542" y="3256"/>
              <a:chExt cx="254" cy="81"/>
            </a:xfrm>
          </p:grpSpPr>
          <p:sp>
            <p:nvSpPr>
              <p:cNvPr id="13714" name="WordArt 402">
                <a:extLst>
                  <a:ext uri="{FF2B5EF4-FFF2-40B4-BE49-F238E27FC236}">
                    <a16:creationId xmlns:a16="http://schemas.microsoft.com/office/drawing/2014/main" id="{EFCF0BAE-58B0-4FFA-90C7-FB6CFD0225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3715" name="WordArt 403">
                <a:extLst>
                  <a:ext uri="{FF2B5EF4-FFF2-40B4-BE49-F238E27FC236}">
                    <a16:creationId xmlns:a16="http://schemas.microsoft.com/office/drawing/2014/main" id="{5DBDD8BD-177D-4AE8-AF72-D708506365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13716" name="Group 404">
              <a:extLst>
                <a:ext uri="{FF2B5EF4-FFF2-40B4-BE49-F238E27FC236}">
                  <a16:creationId xmlns:a16="http://schemas.microsoft.com/office/drawing/2014/main" id="{4280E1F1-80FF-4F7E-8536-5FE5937316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4413"/>
              <a:ext cx="254" cy="81"/>
              <a:chOff x="4542" y="3516"/>
              <a:chExt cx="254" cy="81"/>
            </a:xfrm>
          </p:grpSpPr>
          <p:sp>
            <p:nvSpPr>
              <p:cNvPr id="13717" name="WordArt 405">
                <a:extLst>
                  <a:ext uri="{FF2B5EF4-FFF2-40B4-BE49-F238E27FC236}">
                    <a16:creationId xmlns:a16="http://schemas.microsoft.com/office/drawing/2014/main" id="{25CA77C4-27E9-409C-9B6B-669C84BB26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3718" name="WordArt 406">
                <a:extLst>
                  <a:ext uri="{FF2B5EF4-FFF2-40B4-BE49-F238E27FC236}">
                    <a16:creationId xmlns:a16="http://schemas.microsoft.com/office/drawing/2014/main" id="{1824786B-1F4E-4926-B46E-3EBB32A9D2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13719" name="Group 407">
              <a:extLst>
                <a:ext uri="{FF2B5EF4-FFF2-40B4-BE49-F238E27FC236}">
                  <a16:creationId xmlns:a16="http://schemas.microsoft.com/office/drawing/2014/main" id="{D4146621-6FC6-4A95-8ED5-7EC2F73F34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40"/>
              <a:ext cx="254" cy="81"/>
              <a:chOff x="4542" y="3743"/>
              <a:chExt cx="254" cy="81"/>
            </a:xfrm>
          </p:grpSpPr>
          <p:sp>
            <p:nvSpPr>
              <p:cNvPr id="13720" name="WordArt 408">
                <a:extLst>
                  <a:ext uri="{FF2B5EF4-FFF2-40B4-BE49-F238E27FC236}">
                    <a16:creationId xmlns:a16="http://schemas.microsoft.com/office/drawing/2014/main" id="{90EAF950-27E2-4C36-9681-54E2611222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3721" name="WordArt 409">
                <a:extLst>
                  <a:ext uri="{FF2B5EF4-FFF2-40B4-BE49-F238E27FC236}">
                    <a16:creationId xmlns:a16="http://schemas.microsoft.com/office/drawing/2014/main" id="{8AFD294E-C41F-4A8F-87E6-7E13CFCA26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13722" name="Group 410">
              <a:extLst>
                <a:ext uri="{FF2B5EF4-FFF2-40B4-BE49-F238E27FC236}">
                  <a16:creationId xmlns:a16="http://schemas.microsoft.com/office/drawing/2014/main" id="{9A34DFAB-EFB4-4B49-AB79-02A853FC9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882"/>
              <a:ext cx="254" cy="81"/>
              <a:chOff x="5705" y="2882"/>
              <a:chExt cx="254" cy="81"/>
            </a:xfrm>
          </p:grpSpPr>
          <p:sp>
            <p:nvSpPr>
              <p:cNvPr id="13723" name="WordArt 411">
                <a:extLst>
                  <a:ext uri="{FF2B5EF4-FFF2-40B4-BE49-F238E27FC236}">
                    <a16:creationId xmlns:a16="http://schemas.microsoft.com/office/drawing/2014/main" id="{26A7FE0E-63F7-4C46-BA87-4A3A65ABE6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3724" name="WordArt 412">
                <a:extLst>
                  <a:ext uri="{FF2B5EF4-FFF2-40B4-BE49-F238E27FC236}">
                    <a16:creationId xmlns:a16="http://schemas.microsoft.com/office/drawing/2014/main" id="{8492AE90-8B68-4CB3-B554-76F81D8236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13725" name="Group 413">
              <a:extLst>
                <a:ext uri="{FF2B5EF4-FFF2-40B4-BE49-F238E27FC236}">
                  <a16:creationId xmlns:a16="http://schemas.microsoft.com/office/drawing/2014/main" id="{1C0FA419-E0BE-43A1-AA45-AC660D961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810"/>
              <a:ext cx="254" cy="81"/>
              <a:chOff x="4996" y="3742"/>
              <a:chExt cx="254" cy="81"/>
            </a:xfrm>
          </p:grpSpPr>
          <p:sp>
            <p:nvSpPr>
              <p:cNvPr id="13726" name="WordArt 414">
                <a:extLst>
                  <a:ext uri="{FF2B5EF4-FFF2-40B4-BE49-F238E27FC236}">
                    <a16:creationId xmlns:a16="http://schemas.microsoft.com/office/drawing/2014/main" id="{1F4FF267-2888-481B-9DAF-2AB256AC0F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3727" name="WordArt 415">
                <a:extLst>
                  <a:ext uri="{FF2B5EF4-FFF2-40B4-BE49-F238E27FC236}">
                    <a16:creationId xmlns:a16="http://schemas.microsoft.com/office/drawing/2014/main" id="{C6BE57C0-7E57-4F5F-87BE-46669561D3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13728" name="Group 416">
              <a:extLst>
                <a:ext uri="{FF2B5EF4-FFF2-40B4-BE49-F238E27FC236}">
                  <a16:creationId xmlns:a16="http://schemas.microsoft.com/office/drawing/2014/main" id="{249E0E0B-9E87-4522-B571-90DB0D6B6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4555"/>
              <a:ext cx="254" cy="81"/>
              <a:chOff x="5422" y="2121"/>
              <a:chExt cx="254" cy="81"/>
            </a:xfrm>
          </p:grpSpPr>
          <p:sp>
            <p:nvSpPr>
              <p:cNvPr id="13729" name="WordArt 417">
                <a:extLst>
                  <a:ext uri="{FF2B5EF4-FFF2-40B4-BE49-F238E27FC236}">
                    <a16:creationId xmlns:a16="http://schemas.microsoft.com/office/drawing/2014/main" id="{00E7C1C2-C457-4E3C-B038-80F7054D57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3730" name="WordArt 418">
                <a:extLst>
                  <a:ext uri="{FF2B5EF4-FFF2-40B4-BE49-F238E27FC236}">
                    <a16:creationId xmlns:a16="http://schemas.microsoft.com/office/drawing/2014/main" id="{B1EE5CFF-FCAE-4CED-95EC-745EB209FC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13731" name="Group 419">
              <a:extLst>
                <a:ext uri="{FF2B5EF4-FFF2-40B4-BE49-F238E27FC236}">
                  <a16:creationId xmlns:a16="http://schemas.microsoft.com/office/drawing/2014/main" id="{67467CFA-2078-40CB-9C7D-F7608B7A39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1" y="3988"/>
              <a:ext cx="254" cy="81"/>
              <a:chOff x="5422" y="2348"/>
              <a:chExt cx="254" cy="81"/>
            </a:xfrm>
          </p:grpSpPr>
          <p:sp>
            <p:nvSpPr>
              <p:cNvPr id="13732" name="WordArt 420">
                <a:extLst>
                  <a:ext uri="{FF2B5EF4-FFF2-40B4-BE49-F238E27FC236}">
                    <a16:creationId xmlns:a16="http://schemas.microsoft.com/office/drawing/2014/main" id="{A3A09B71-C930-47FD-A53D-BD0B5D4676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3733" name="WordArt 421">
                <a:extLst>
                  <a:ext uri="{FF2B5EF4-FFF2-40B4-BE49-F238E27FC236}">
                    <a16:creationId xmlns:a16="http://schemas.microsoft.com/office/drawing/2014/main" id="{63EE492E-8C5A-4849-9F3D-808E0C6B36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13734" name="Group 422">
              <a:extLst>
                <a:ext uri="{FF2B5EF4-FFF2-40B4-BE49-F238E27FC236}">
                  <a16:creationId xmlns:a16="http://schemas.microsoft.com/office/drawing/2014/main" id="{3ECAB1C2-AD6D-4731-BDE5-808E5A918C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3704"/>
              <a:ext cx="254" cy="81"/>
              <a:chOff x="5422" y="2608"/>
              <a:chExt cx="254" cy="81"/>
            </a:xfrm>
          </p:grpSpPr>
          <p:sp>
            <p:nvSpPr>
              <p:cNvPr id="13735" name="WordArt 423">
                <a:extLst>
                  <a:ext uri="{FF2B5EF4-FFF2-40B4-BE49-F238E27FC236}">
                    <a16:creationId xmlns:a16="http://schemas.microsoft.com/office/drawing/2014/main" id="{6EB7490C-C0B4-46F6-AD86-F8DCC2DD63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13736" name="WordArt 424">
                <a:extLst>
                  <a:ext uri="{FF2B5EF4-FFF2-40B4-BE49-F238E27FC236}">
                    <a16:creationId xmlns:a16="http://schemas.microsoft.com/office/drawing/2014/main" id="{284473A8-2C8B-4182-81F9-897B245861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13737" name="Group 425">
              <a:extLst>
                <a:ext uri="{FF2B5EF4-FFF2-40B4-BE49-F238E27FC236}">
                  <a16:creationId xmlns:a16="http://schemas.microsoft.com/office/drawing/2014/main" id="{7F516F1F-5F5B-4FBF-AEFF-649B7CBC42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186"/>
              <a:ext cx="254" cy="81"/>
              <a:chOff x="5422" y="2835"/>
              <a:chExt cx="254" cy="81"/>
            </a:xfrm>
          </p:grpSpPr>
          <p:sp>
            <p:nvSpPr>
              <p:cNvPr id="13738" name="WordArt 426">
                <a:extLst>
                  <a:ext uri="{FF2B5EF4-FFF2-40B4-BE49-F238E27FC236}">
                    <a16:creationId xmlns:a16="http://schemas.microsoft.com/office/drawing/2014/main" id="{36DEE080-447F-4B07-9D29-5E867923E7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3739" name="WordArt 427">
                <a:extLst>
                  <a:ext uri="{FF2B5EF4-FFF2-40B4-BE49-F238E27FC236}">
                    <a16:creationId xmlns:a16="http://schemas.microsoft.com/office/drawing/2014/main" id="{3F9DC57D-F327-4467-A9EC-97FB260A99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13740" name="Group 428">
              <a:extLst>
                <a:ext uri="{FF2B5EF4-FFF2-40B4-BE49-F238E27FC236}">
                  <a16:creationId xmlns:a16="http://schemas.microsoft.com/office/drawing/2014/main" id="{CFF53205-C38C-4AFE-8A00-CB36E85DBA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570"/>
              <a:ext cx="254" cy="81"/>
              <a:chOff x="5422" y="3029"/>
              <a:chExt cx="254" cy="81"/>
            </a:xfrm>
          </p:grpSpPr>
          <p:sp>
            <p:nvSpPr>
              <p:cNvPr id="13741" name="WordArt 429">
                <a:extLst>
                  <a:ext uri="{FF2B5EF4-FFF2-40B4-BE49-F238E27FC236}">
                    <a16:creationId xmlns:a16="http://schemas.microsoft.com/office/drawing/2014/main" id="{7B643923-6182-410F-BF42-8E777A6412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3742" name="WordArt 430">
                <a:extLst>
                  <a:ext uri="{FF2B5EF4-FFF2-40B4-BE49-F238E27FC236}">
                    <a16:creationId xmlns:a16="http://schemas.microsoft.com/office/drawing/2014/main" id="{E6ACD742-A22F-43F5-8309-07452F75AE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13743" name="Group 431">
              <a:extLst>
                <a:ext uri="{FF2B5EF4-FFF2-40B4-BE49-F238E27FC236}">
                  <a16:creationId xmlns:a16="http://schemas.microsoft.com/office/drawing/2014/main" id="{033AC9A7-ECE6-4031-9503-DEAECF7F29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3279"/>
              <a:ext cx="254" cy="81"/>
              <a:chOff x="5422" y="3256"/>
              <a:chExt cx="254" cy="81"/>
            </a:xfrm>
          </p:grpSpPr>
          <p:sp>
            <p:nvSpPr>
              <p:cNvPr id="13744" name="WordArt 432">
                <a:extLst>
                  <a:ext uri="{FF2B5EF4-FFF2-40B4-BE49-F238E27FC236}">
                    <a16:creationId xmlns:a16="http://schemas.microsoft.com/office/drawing/2014/main" id="{00D6A264-90F9-4801-B5D8-3E6E2213C4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3745" name="WordArt 433">
                <a:extLst>
                  <a:ext uri="{FF2B5EF4-FFF2-40B4-BE49-F238E27FC236}">
                    <a16:creationId xmlns:a16="http://schemas.microsoft.com/office/drawing/2014/main" id="{899559DC-74FA-4E26-9793-831E3B7833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13746" name="Group 434">
              <a:extLst>
                <a:ext uri="{FF2B5EF4-FFF2-40B4-BE49-F238E27FC236}">
                  <a16:creationId xmlns:a16="http://schemas.microsoft.com/office/drawing/2014/main" id="{DA13B54A-9659-4B1F-8B9C-53782AD9F8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1" y="1238"/>
              <a:ext cx="254" cy="81"/>
              <a:chOff x="5422" y="3516"/>
              <a:chExt cx="254" cy="81"/>
            </a:xfrm>
          </p:grpSpPr>
          <p:sp>
            <p:nvSpPr>
              <p:cNvPr id="13747" name="WordArt 435">
                <a:extLst>
                  <a:ext uri="{FF2B5EF4-FFF2-40B4-BE49-F238E27FC236}">
                    <a16:creationId xmlns:a16="http://schemas.microsoft.com/office/drawing/2014/main" id="{0B560AFE-D09C-4C00-845F-CE472B0F4A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13748" name="WordArt 436">
                <a:extLst>
                  <a:ext uri="{FF2B5EF4-FFF2-40B4-BE49-F238E27FC236}">
                    <a16:creationId xmlns:a16="http://schemas.microsoft.com/office/drawing/2014/main" id="{A9138DD8-551B-467D-A52D-7E79F506EA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13749" name="Group 437">
              <a:extLst>
                <a:ext uri="{FF2B5EF4-FFF2-40B4-BE49-F238E27FC236}">
                  <a16:creationId xmlns:a16="http://schemas.microsoft.com/office/drawing/2014/main" id="{F36A1966-729D-4CF7-92DA-9F89A1D9FE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024"/>
              <a:ext cx="254" cy="81"/>
              <a:chOff x="5422" y="3743"/>
              <a:chExt cx="254" cy="81"/>
            </a:xfrm>
          </p:grpSpPr>
          <p:sp>
            <p:nvSpPr>
              <p:cNvPr id="13750" name="WordArt 438">
                <a:extLst>
                  <a:ext uri="{FF2B5EF4-FFF2-40B4-BE49-F238E27FC236}">
                    <a16:creationId xmlns:a16="http://schemas.microsoft.com/office/drawing/2014/main" id="{A54A46F8-CCCD-4C4B-9946-7F383C875D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3751" name="WordArt 439">
                <a:extLst>
                  <a:ext uri="{FF2B5EF4-FFF2-40B4-BE49-F238E27FC236}">
                    <a16:creationId xmlns:a16="http://schemas.microsoft.com/office/drawing/2014/main" id="{37B28D4D-2FB6-4131-B5FA-F2A5CA70F6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13752" name="Group 440">
              <a:extLst>
                <a:ext uri="{FF2B5EF4-FFF2-40B4-BE49-F238E27FC236}">
                  <a16:creationId xmlns:a16="http://schemas.microsoft.com/office/drawing/2014/main" id="{54D13801-FF49-447E-BE80-7627939BD5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5008"/>
              <a:ext cx="254" cy="81"/>
              <a:chOff x="3635" y="2121"/>
              <a:chExt cx="254" cy="81"/>
            </a:xfrm>
          </p:grpSpPr>
          <p:sp>
            <p:nvSpPr>
              <p:cNvPr id="13753" name="WordArt 441">
                <a:extLst>
                  <a:ext uri="{FF2B5EF4-FFF2-40B4-BE49-F238E27FC236}">
                    <a16:creationId xmlns:a16="http://schemas.microsoft.com/office/drawing/2014/main" id="{5A302EA7-773F-4D3A-9C3B-F52F621088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3754" name="WordArt 442">
                <a:extLst>
                  <a:ext uri="{FF2B5EF4-FFF2-40B4-BE49-F238E27FC236}">
                    <a16:creationId xmlns:a16="http://schemas.microsoft.com/office/drawing/2014/main" id="{5B3C29D5-70A3-4CAA-BC99-952C096313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13755" name="Group 443">
              <a:extLst>
                <a:ext uri="{FF2B5EF4-FFF2-40B4-BE49-F238E27FC236}">
                  <a16:creationId xmlns:a16="http://schemas.microsoft.com/office/drawing/2014/main" id="{035163AC-ED9C-4845-94FD-9677DD8080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5405"/>
              <a:ext cx="254" cy="81"/>
              <a:chOff x="3635" y="2348"/>
              <a:chExt cx="254" cy="81"/>
            </a:xfrm>
          </p:grpSpPr>
          <p:sp>
            <p:nvSpPr>
              <p:cNvPr id="13756" name="WordArt 444">
                <a:extLst>
                  <a:ext uri="{FF2B5EF4-FFF2-40B4-BE49-F238E27FC236}">
                    <a16:creationId xmlns:a16="http://schemas.microsoft.com/office/drawing/2014/main" id="{85498639-2E85-497B-AFBB-E69D78BDCD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3757" name="WordArt 445">
                <a:extLst>
                  <a:ext uri="{FF2B5EF4-FFF2-40B4-BE49-F238E27FC236}">
                    <a16:creationId xmlns:a16="http://schemas.microsoft.com/office/drawing/2014/main" id="{34FA8078-E026-4B39-8C98-93AB0DB7AC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13758" name="Group 446">
              <a:extLst>
                <a:ext uri="{FF2B5EF4-FFF2-40B4-BE49-F238E27FC236}">
                  <a16:creationId xmlns:a16="http://schemas.microsoft.com/office/drawing/2014/main" id="{12A29C0E-0857-4020-B1CD-8464D8578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4668"/>
              <a:ext cx="254" cy="81"/>
              <a:chOff x="3635" y="2608"/>
              <a:chExt cx="254" cy="81"/>
            </a:xfrm>
          </p:grpSpPr>
          <p:sp>
            <p:nvSpPr>
              <p:cNvPr id="13759" name="WordArt 447">
                <a:extLst>
                  <a:ext uri="{FF2B5EF4-FFF2-40B4-BE49-F238E27FC236}">
                    <a16:creationId xmlns:a16="http://schemas.microsoft.com/office/drawing/2014/main" id="{A4E35EB5-4FBC-4430-8EEE-23AC621E1C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3760" name="WordArt 448">
                <a:extLst>
                  <a:ext uri="{FF2B5EF4-FFF2-40B4-BE49-F238E27FC236}">
                    <a16:creationId xmlns:a16="http://schemas.microsoft.com/office/drawing/2014/main" id="{D7ADD866-C941-4E00-938E-4423C6FF01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  <p:grpSp>
          <p:nvGrpSpPr>
            <p:cNvPr id="13761" name="Group 449">
              <a:extLst>
                <a:ext uri="{FF2B5EF4-FFF2-40B4-BE49-F238E27FC236}">
                  <a16:creationId xmlns:a16="http://schemas.microsoft.com/office/drawing/2014/main" id="{E5F5E2CC-F25B-49F3-B111-DB27D159F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7" y="1781"/>
              <a:ext cx="254" cy="81"/>
              <a:chOff x="3635" y="2835"/>
              <a:chExt cx="254" cy="81"/>
            </a:xfrm>
          </p:grpSpPr>
          <p:sp>
            <p:nvSpPr>
              <p:cNvPr id="13762" name="WordArt 450">
                <a:extLst>
                  <a:ext uri="{FF2B5EF4-FFF2-40B4-BE49-F238E27FC236}">
                    <a16:creationId xmlns:a16="http://schemas.microsoft.com/office/drawing/2014/main" id="{FA78CA8F-21E8-4C58-8511-DA601589E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13763" name="WordArt 451">
                <a:extLst>
                  <a:ext uri="{FF2B5EF4-FFF2-40B4-BE49-F238E27FC236}">
                    <a16:creationId xmlns:a16="http://schemas.microsoft.com/office/drawing/2014/main" id="{4B7BD0C8-E2AC-4427-BF1A-6590904CAD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13764" name="Group 452">
              <a:extLst>
                <a:ext uri="{FF2B5EF4-FFF2-40B4-BE49-F238E27FC236}">
                  <a16:creationId xmlns:a16="http://schemas.microsoft.com/office/drawing/2014/main" id="{4DEC7C6D-0749-4660-83ED-EAD61A4B83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1" y="5065"/>
              <a:ext cx="254" cy="81"/>
              <a:chOff x="3635" y="3029"/>
              <a:chExt cx="254" cy="81"/>
            </a:xfrm>
          </p:grpSpPr>
          <p:sp>
            <p:nvSpPr>
              <p:cNvPr id="13765" name="WordArt 453">
                <a:extLst>
                  <a:ext uri="{FF2B5EF4-FFF2-40B4-BE49-F238E27FC236}">
                    <a16:creationId xmlns:a16="http://schemas.microsoft.com/office/drawing/2014/main" id="{2722075E-9608-4168-B660-A277D605EE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3766" name="WordArt 454">
                <a:extLst>
                  <a:ext uri="{FF2B5EF4-FFF2-40B4-BE49-F238E27FC236}">
                    <a16:creationId xmlns:a16="http://schemas.microsoft.com/office/drawing/2014/main" id="{A6605999-6C6B-40EE-96AA-E04E55AF95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13767" name="Group 455">
              <a:extLst>
                <a:ext uri="{FF2B5EF4-FFF2-40B4-BE49-F238E27FC236}">
                  <a16:creationId xmlns:a16="http://schemas.microsoft.com/office/drawing/2014/main" id="{3E9764AE-3C59-4FFB-9093-9E767866F7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3733"/>
              <a:ext cx="254" cy="81"/>
              <a:chOff x="3635" y="3256"/>
              <a:chExt cx="254" cy="81"/>
            </a:xfrm>
          </p:grpSpPr>
          <p:sp>
            <p:nvSpPr>
              <p:cNvPr id="13768" name="WordArt 456">
                <a:extLst>
                  <a:ext uri="{FF2B5EF4-FFF2-40B4-BE49-F238E27FC236}">
                    <a16:creationId xmlns:a16="http://schemas.microsoft.com/office/drawing/2014/main" id="{778602B1-599A-4F7F-BE12-C504C38111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3769" name="WordArt 457">
                <a:extLst>
                  <a:ext uri="{FF2B5EF4-FFF2-40B4-BE49-F238E27FC236}">
                    <a16:creationId xmlns:a16="http://schemas.microsoft.com/office/drawing/2014/main" id="{A65FA3D0-924B-4E89-A442-144941130E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13770" name="Group 458">
              <a:extLst>
                <a:ext uri="{FF2B5EF4-FFF2-40B4-BE49-F238E27FC236}">
                  <a16:creationId xmlns:a16="http://schemas.microsoft.com/office/drawing/2014/main" id="{77151219-0406-4321-8D38-6BBE966832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300"/>
              <a:ext cx="254" cy="81"/>
              <a:chOff x="3635" y="3516"/>
              <a:chExt cx="254" cy="81"/>
            </a:xfrm>
          </p:grpSpPr>
          <p:sp>
            <p:nvSpPr>
              <p:cNvPr id="13771" name="WordArt 459">
                <a:extLst>
                  <a:ext uri="{FF2B5EF4-FFF2-40B4-BE49-F238E27FC236}">
                    <a16:creationId xmlns:a16="http://schemas.microsoft.com/office/drawing/2014/main" id="{FE86AD0C-4FE7-438D-9340-F346109B06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3772" name="WordArt 460">
                <a:extLst>
                  <a:ext uri="{FF2B5EF4-FFF2-40B4-BE49-F238E27FC236}">
                    <a16:creationId xmlns:a16="http://schemas.microsoft.com/office/drawing/2014/main" id="{684DB075-6B95-44D4-856B-4B7DFCF674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grpSp>
          <p:nvGrpSpPr>
            <p:cNvPr id="13773" name="Group 461">
              <a:extLst>
                <a:ext uri="{FF2B5EF4-FFF2-40B4-BE49-F238E27FC236}">
                  <a16:creationId xmlns:a16="http://schemas.microsoft.com/office/drawing/2014/main" id="{3703A6AE-6C7C-466B-9975-1F2FACEB6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6" y="5179"/>
              <a:ext cx="254" cy="81"/>
              <a:chOff x="3635" y="3743"/>
              <a:chExt cx="254" cy="81"/>
            </a:xfrm>
          </p:grpSpPr>
          <p:sp>
            <p:nvSpPr>
              <p:cNvPr id="13774" name="WordArt 462">
                <a:extLst>
                  <a:ext uri="{FF2B5EF4-FFF2-40B4-BE49-F238E27FC236}">
                    <a16:creationId xmlns:a16="http://schemas.microsoft.com/office/drawing/2014/main" id="{CFED1EFA-A910-4941-B6E0-FDFC5166DD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3775" name="WordArt 463">
                <a:extLst>
                  <a:ext uri="{FF2B5EF4-FFF2-40B4-BE49-F238E27FC236}">
                    <a16:creationId xmlns:a16="http://schemas.microsoft.com/office/drawing/2014/main" id="{6596970D-614E-47C2-B132-69F369FAFD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13776" name="Group 464">
              <a:extLst>
                <a:ext uri="{FF2B5EF4-FFF2-40B4-BE49-F238E27FC236}">
                  <a16:creationId xmlns:a16="http://schemas.microsoft.com/office/drawing/2014/main" id="{E3535809-9865-4C02-BCCD-C0F5B990AB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3" y="3761"/>
              <a:ext cx="254" cy="81"/>
              <a:chOff x="4996" y="3936"/>
              <a:chExt cx="254" cy="81"/>
            </a:xfrm>
          </p:grpSpPr>
          <p:sp>
            <p:nvSpPr>
              <p:cNvPr id="13777" name="WordArt 465">
                <a:extLst>
                  <a:ext uri="{FF2B5EF4-FFF2-40B4-BE49-F238E27FC236}">
                    <a16:creationId xmlns:a16="http://schemas.microsoft.com/office/drawing/2014/main" id="{ADCBFE86-C4AD-4645-AB12-F315ACE74E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3778" name="WordArt 466">
                <a:extLst>
                  <a:ext uri="{FF2B5EF4-FFF2-40B4-BE49-F238E27FC236}">
                    <a16:creationId xmlns:a16="http://schemas.microsoft.com/office/drawing/2014/main" id="{93B36B6A-5957-470E-8515-3C17E91AF7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13779" name="Group 467">
              <a:extLst>
                <a:ext uri="{FF2B5EF4-FFF2-40B4-BE49-F238E27FC236}">
                  <a16:creationId xmlns:a16="http://schemas.microsoft.com/office/drawing/2014/main" id="{0CEF3237-F96F-4077-8037-455B925A04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266"/>
              <a:ext cx="254" cy="81"/>
              <a:chOff x="5422" y="3937"/>
              <a:chExt cx="254" cy="81"/>
            </a:xfrm>
          </p:grpSpPr>
          <p:sp>
            <p:nvSpPr>
              <p:cNvPr id="13780" name="WordArt 468">
                <a:extLst>
                  <a:ext uri="{FF2B5EF4-FFF2-40B4-BE49-F238E27FC236}">
                    <a16:creationId xmlns:a16="http://schemas.microsoft.com/office/drawing/2014/main" id="{711DA54D-DE26-48E8-9421-D5DE3C8BC9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3781" name="WordArt 469">
                <a:extLst>
                  <a:ext uri="{FF2B5EF4-FFF2-40B4-BE49-F238E27FC236}">
                    <a16:creationId xmlns:a16="http://schemas.microsoft.com/office/drawing/2014/main" id="{C39875E6-1975-4697-AD45-985DE750E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13782" name="Group 470">
              <a:extLst>
                <a:ext uri="{FF2B5EF4-FFF2-40B4-BE49-F238E27FC236}">
                  <a16:creationId xmlns:a16="http://schemas.microsoft.com/office/drawing/2014/main" id="{DFC1074E-04FC-4948-A2D8-5A7CEE366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810"/>
              <a:ext cx="340" cy="81"/>
              <a:chOff x="4996" y="4163"/>
              <a:chExt cx="340" cy="81"/>
            </a:xfrm>
          </p:grpSpPr>
          <p:sp>
            <p:nvSpPr>
              <p:cNvPr id="13783" name="WordArt 471">
                <a:extLst>
                  <a:ext uri="{FF2B5EF4-FFF2-40B4-BE49-F238E27FC236}">
                    <a16:creationId xmlns:a16="http://schemas.microsoft.com/office/drawing/2014/main" id="{A8E60E5B-E586-433C-9B51-D9A3841F15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13784" name="WordArt 472">
                <a:extLst>
                  <a:ext uri="{FF2B5EF4-FFF2-40B4-BE49-F238E27FC236}">
                    <a16:creationId xmlns:a16="http://schemas.microsoft.com/office/drawing/2014/main" id="{ECD16528-A17A-4458-8559-7C181AB712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13785" name="Group 473">
              <a:extLst>
                <a:ext uri="{FF2B5EF4-FFF2-40B4-BE49-F238E27FC236}">
                  <a16:creationId xmlns:a16="http://schemas.microsoft.com/office/drawing/2014/main" id="{175972C1-7CC5-4FF1-B598-E7B2136B72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4" y="4101"/>
              <a:ext cx="340" cy="81"/>
              <a:chOff x="4996" y="4423"/>
              <a:chExt cx="340" cy="81"/>
            </a:xfrm>
          </p:grpSpPr>
          <p:sp>
            <p:nvSpPr>
              <p:cNvPr id="13786" name="WordArt 474">
                <a:extLst>
                  <a:ext uri="{FF2B5EF4-FFF2-40B4-BE49-F238E27FC236}">
                    <a16:creationId xmlns:a16="http://schemas.microsoft.com/office/drawing/2014/main" id="{88DC3EA3-03ED-434F-BD1D-02E63F9CB8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3787" name="WordArt 475">
                <a:extLst>
                  <a:ext uri="{FF2B5EF4-FFF2-40B4-BE49-F238E27FC236}">
                    <a16:creationId xmlns:a16="http://schemas.microsoft.com/office/drawing/2014/main" id="{E13C3BBC-9B45-4D68-BA53-018BAF7F40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  <p:grpSp>
          <p:nvGrpSpPr>
            <p:cNvPr id="13788" name="Group 476">
              <a:extLst>
                <a:ext uri="{FF2B5EF4-FFF2-40B4-BE49-F238E27FC236}">
                  <a16:creationId xmlns:a16="http://schemas.microsoft.com/office/drawing/2014/main" id="{9D9ED106-1785-437A-BB6A-9A90752391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385"/>
              <a:ext cx="340" cy="81"/>
              <a:chOff x="5450" y="4163"/>
              <a:chExt cx="340" cy="81"/>
            </a:xfrm>
          </p:grpSpPr>
          <p:sp>
            <p:nvSpPr>
              <p:cNvPr id="13789" name="WordArt 477">
                <a:extLst>
                  <a:ext uri="{FF2B5EF4-FFF2-40B4-BE49-F238E27FC236}">
                    <a16:creationId xmlns:a16="http://schemas.microsoft.com/office/drawing/2014/main" id="{0EE3DD0D-C551-4CA4-B428-EE612122F2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3790" name="WordArt 478">
                <a:extLst>
                  <a:ext uri="{FF2B5EF4-FFF2-40B4-BE49-F238E27FC236}">
                    <a16:creationId xmlns:a16="http://schemas.microsoft.com/office/drawing/2014/main" id="{1C6EE173-B909-416C-84AD-52FA63134B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13791" name="Group 479">
              <a:extLst>
                <a:ext uri="{FF2B5EF4-FFF2-40B4-BE49-F238E27FC236}">
                  <a16:creationId xmlns:a16="http://schemas.microsoft.com/office/drawing/2014/main" id="{9001C4B3-E56B-4599-8CFE-78E6B769A8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756"/>
              <a:ext cx="340" cy="81"/>
              <a:chOff x="5450" y="4423"/>
              <a:chExt cx="340" cy="81"/>
            </a:xfrm>
          </p:grpSpPr>
          <p:sp>
            <p:nvSpPr>
              <p:cNvPr id="13792" name="WordArt 480">
                <a:extLst>
                  <a:ext uri="{FF2B5EF4-FFF2-40B4-BE49-F238E27FC236}">
                    <a16:creationId xmlns:a16="http://schemas.microsoft.com/office/drawing/2014/main" id="{69E0059B-393E-4F0B-A35B-F59B34C127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3793" name="WordArt 481">
                <a:extLst>
                  <a:ext uri="{FF2B5EF4-FFF2-40B4-BE49-F238E27FC236}">
                    <a16:creationId xmlns:a16="http://schemas.microsoft.com/office/drawing/2014/main" id="{D8BFDAD7-E3CA-4E33-855A-5CC5C8CE29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13794" name="Group 482">
              <a:extLst>
                <a:ext uri="{FF2B5EF4-FFF2-40B4-BE49-F238E27FC236}">
                  <a16:creationId xmlns:a16="http://schemas.microsoft.com/office/drawing/2014/main" id="{397DCEF2-4334-4046-9A1F-CC51A3FC4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5" y="2315"/>
              <a:ext cx="340" cy="81"/>
              <a:chOff x="5449" y="4616"/>
              <a:chExt cx="340" cy="81"/>
            </a:xfrm>
          </p:grpSpPr>
          <p:sp>
            <p:nvSpPr>
              <p:cNvPr id="13795" name="WordArt 483">
                <a:extLst>
                  <a:ext uri="{FF2B5EF4-FFF2-40B4-BE49-F238E27FC236}">
                    <a16:creationId xmlns:a16="http://schemas.microsoft.com/office/drawing/2014/main" id="{0694CC66-7F58-43BD-96FD-A70549B281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13796" name="WordArt 484">
                <a:extLst>
                  <a:ext uri="{FF2B5EF4-FFF2-40B4-BE49-F238E27FC236}">
                    <a16:creationId xmlns:a16="http://schemas.microsoft.com/office/drawing/2014/main" id="{A57DF307-3D0C-40EF-8C96-0DACA6B655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13797" name="Group 485">
              <a:extLst>
                <a:ext uri="{FF2B5EF4-FFF2-40B4-BE49-F238E27FC236}">
                  <a16:creationId xmlns:a16="http://schemas.microsoft.com/office/drawing/2014/main" id="{4FD83AF0-7499-4216-A9B8-C40C73AB26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0" y="5632"/>
              <a:ext cx="232" cy="74"/>
              <a:chOff x="5024" y="2120"/>
              <a:chExt cx="232" cy="74"/>
            </a:xfrm>
          </p:grpSpPr>
          <p:sp>
            <p:nvSpPr>
              <p:cNvPr id="13798" name="WordArt 486">
                <a:extLst>
                  <a:ext uri="{FF2B5EF4-FFF2-40B4-BE49-F238E27FC236}">
                    <a16:creationId xmlns:a16="http://schemas.microsoft.com/office/drawing/2014/main" id="{51D0CF2C-C7ED-4258-9889-8308D21FD2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13799" name="WordArt 487">
                <a:extLst>
                  <a:ext uri="{FF2B5EF4-FFF2-40B4-BE49-F238E27FC236}">
                    <a16:creationId xmlns:a16="http://schemas.microsoft.com/office/drawing/2014/main" id="{1E6A6494-32C2-4B87-9BD9-BBA635A8D5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13800" name="Group 488">
              <a:extLst>
                <a:ext uri="{FF2B5EF4-FFF2-40B4-BE49-F238E27FC236}">
                  <a16:creationId xmlns:a16="http://schemas.microsoft.com/office/drawing/2014/main" id="{D396286C-B3E0-42F9-AC17-79EE2A784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5462"/>
              <a:ext cx="232" cy="74"/>
              <a:chOff x="5024" y="2327"/>
              <a:chExt cx="232" cy="74"/>
            </a:xfrm>
          </p:grpSpPr>
          <p:sp>
            <p:nvSpPr>
              <p:cNvPr id="13801" name="WordArt 489">
                <a:extLst>
                  <a:ext uri="{FF2B5EF4-FFF2-40B4-BE49-F238E27FC236}">
                    <a16:creationId xmlns:a16="http://schemas.microsoft.com/office/drawing/2014/main" id="{C2DAB6D0-817A-41D5-AEF4-17A7E447E3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13802" name="WordArt 490">
                <a:extLst>
                  <a:ext uri="{FF2B5EF4-FFF2-40B4-BE49-F238E27FC236}">
                    <a16:creationId xmlns:a16="http://schemas.microsoft.com/office/drawing/2014/main" id="{E7979CB9-0A80-45C7-BE8F-0DCD5BBA85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13803" name="Group 491">
              <a:extLst>
                <a:ext uri="{FF2B5EF4-FFF2-40B4-BE49-F238E27FC236}">
                  <a16:creationId xmlns:a16="http://schemas.microsoft.com/office/drawing/2014/main" id="{D23D063D-EEF9-4B8A-800E-CEBA91C56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5235"/>
              <a:ext cx="232" cy="74"/>
              <a:chOff x="5875" y="3998"/>
              <a:chExt cx="232" cy="74"/>
            </a:xfrm>
          </p:grpSpPr>
          <p:sp>
            <p:nvSpPr>
              <p:cNvPr id="13804" name="WordArt 492">
                <a:extLst>
                  <a:ext uri="{FF2B5EF4-FFF2-40B4-BE49-F238E27FC236}">
                    <a16:creationId xmlns:a16="http://schemas.microsoft.com/office/drawing/2014/main" id="{84E96172-D4B5-48DC-9D3E-4A257EF8FE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13805" name="WordArt 493">
                <a:extLst>
                  <a:ext uri="{FF2B5EF4-FFF2-40B4-BE49-F238E27FC236}">
                    <a16:creationId xmlns:a16="http://schemas.microsoft.com/office/drawing/2014/main" id="{7ECEF80E-8DF6-435E-AC12-5C031AF5EB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13806" name="Group 494">
              <a:extLst>
                <a:ext uri="{FF2B5EF4-FFF2-40B4-BE49-F238E27FC236}">
                  <a16:creationId xmlns:a16="http://schemas.microsoft.com/office/drawing/2014/main" id="{8DD5F68C-DD45-4EC0-B9D1-CF1E0DC33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8" y="5632"/>
              <a:ext cx="232" cy="73"/>
              <a:chOff x="5024" y="2771"/>
              <a:chExt cx="232" cy="73"/>
            </a:xfrm>
          </p:grpSpPr>
          <p:sp>
            <p:nvSpPr>
              <p:cNvPr id="13807" name="WordArt 495">
                <a:extLst>
                  <a:ext uri="{FF2B5EF4-FFF2-40B4-BE49-F238E27FC236}">
                    <a16:creationId xmlns:a16="http://schemas.microsoft.com/office/drawing/2014/main" id="{E638C0E1-09F2-425D-B02D-4E11A05043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13808" name="WordArt 496">
                <a:extLst>
                  <a:ext uri="{FF2B5EF4-FFF2-40B4-BE49-F238E27FC236}">
                    <a16:creationId xmlns:a16="http://schemas.microsoft.com/office/drawing/2014/main" id="{380E1643-791D-4CF4-935C-86CD4E7F69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13809" name="Group 497">
              <a:extLst>
                <a:ext uri="{FF2B5EF4-FFF2-40B4-BE49-F238E27FC236}">
                  <a16:creationId xmlns:a16="http://schemas.microsoft.com/office/drawing/2014/main" id="{2D375720-FD46-44F1-A88D-D083602929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5405"/>
              <a:ext cx="232" cy="74"/>
              <a:chOff x="5024" y="2947"/>
              <a:chExt cx="232" cy="74"/>
            </a:xfrm>
          </p:grpSpPr>
          <p:sp>
            <p:nvSpPr>
              <p:cNvPr id="13810" name="WordArt 498">
                <a:extLst>
                  <a:ext uri="{FF2B5EF4-FFF2-40B4-BE49-F238E27FC236}">
                    <a16:creationId xmlns:a16="http://schemas.microsoft.com/office/drawing/2014/main" id="{6AB50E29-ED49-4869-A56D-83BC1A4E0B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13811" name="WordArt 499">
                <a:extLst>
                  <a:ext uri="{FF2B5EF4-FFF2-40B4-BE49-F238E27FC236}">
                    <a16:creationId xmlns:a16="http://schemas.microsoft.com/office/drawing/2014/main" id="{69FEB2AB-9BB8-4BC0-A719-09C2BAB14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13812" name="Group 500">
              <a:extLst>
                <a:ext uri="{FF2B5EF4-FFF2-40B4-BE49-F238E27FC236}">
                  <a16:creationId xmlns:a16="http://schemas.microsoft.com/office/drawing/2014/main" id="{1FDBD504-4F48-4782-B872-8ED1E431D2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3" y="5331"/>
              <a:ext cx="232" cy="74"/>
              <a:chOff x="5024" y="3154"/>
              <a:chExt cx="232" cy="74"/>
            </a:xfrm>
          </p:grpSpPr>
          <p:sp>
            <p:nvSpPr>
              <p:cNvPr id="13813" name="WordArt 501">
                <a:extLst>
                  <a:ext uri="{FF2B5EF4-FFF2-40B4-BE49-F238E27FC236}">
                    <a16:creationId xmlns:a16="http://schemas.microsoft.com/office/drawing/2014/main" id="{98B84B5A-CC45-46B5-B4E5-D934E454A6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3814" name="WordArt 502">
                <a:extLst>
                  <a:ext uri="{FF2B5EF4-FFF2-40B4-BE49-F238E27FC236}">
                    <a16:creationId xmlns:a16="http://schemas.microsoft.com/office/drawing/2014/main" id="{BB99A785-4BDC-4C8F-8C7C-18C307168D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3815" name="Group 503">
              <a:extLst>
                <a:ext uri="{FF2B5EF4-FFF2-40B4-BE49-F238E27FC236}">
                  <a16:creationId xmlns:a16="http://schemas.microsoft.com/office/drawing/2014/main" id="{C7E1B098-7B93-443F-88EF-78A35A46A9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" y="5150"/>
              <a:ext cx="155" cy="74"/>
              <a:chOff x="5748" y="2121"/>
              <a:chExt cx="155" cy="74"/>
            </a:xfrm>
          </p:grpSpPr>
          <p:sp>
            <p:nvSpPr>
              <p:cNvPr id="13816" name="WordArt 504">
                <a:extLst>
                  <a:ext uri="{FF2B5EF4-FFF2-40B4-BE49-F238E27FC236}">
                    <a16:creationId xmlns:a16="http://schemas.microsoft.com/office/drawing/2014/main" id="{F5DB5643-053E-442A-AF01-2BE67E97F7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13817" name="WordArt 505">
                <a:extLst>
                  <a:ext uri="{FF2B5EF4-FFF2-40B4-BE49-F238E27FC236}">
                    <a16:creationId xmlns:a16="http://schemas.microsoft.com/office/drawing/2014/main" id="{B2EAFE4C-38B7-4EA7-BEBE-29ADF3ECBA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13818" name="Group 506">
              <a:extLst>
                <a:ext uri="{FF2B5EF4-FFF2-40B4-BE49-F238E27FC236}">
                  <a16:creationId xmlns:a16="http://schemas.microsoft.com/office/drawing/2014/main" id="{45BD304C-1EE4-468F-B2AF-D5727E3033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4810"/>
              <a:ext cx="155" cy="74"/>
              <a:chOff x="5748" y="2328"/>
              <a:chExt cx="155" cy="74"/>
            </a:xfrm>
          </p:grpSpPr>
          <p:sp>
            <p:nvSpPr>
              <p:cNvPr id="13819" name="WordArt 507">
                <a:extLst>
                  <a:ext uri="{FF2B5EF4-FFF2-40B4-BE49-F238E27FC236}">
                    <a16:creationId xmlns:a16="http://schemas.microsoft.com/office/drawing/2014/main" id="{9B9DE2C7-01A6-47C8-86F9-755C12AA94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3820" name="WordArt 508">
                <a:extLst>
                  <a:ext uri="{FF2B5EF4-FFF2-40B4-BE49-F238E27FC236}">
                    <a16:creationId xmlns:a16="http://schemas.microsoft.com/office/drawing/2014/main" id="{EDA940BD-FE57-4CA7-B5D0-B524FCB425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3821" name="Group 509">
              <a:extLst>
                <a:ext uri="{FF2B5EF4-FFF2-40B4-BE49-F238E27FC236}">
                  <a16:creationId xmlns:a16="http://schemas.microsoft.com/office/drawing/2014/main" id="{75E3C9C2-3058-4A10-AB5E-69425B338A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264"/>
              <a:ext cx="155" cy="74"/>
              <a:chOff x="5748" y="2565"/>
              <a:chExt cx="155" cy="74"/>
            </a:xfrm>
          </p:grpSpPr>
          <p:sp>
            <p:nvSpPr>
              <p:cNvPr id="13822" name="WordArt 510">
                <a:extLst>
                  <a:ext uri="{FF2B5EF4-FFF2-40B4-BE49-F238E27FC236}">
                    <a16:creationId xmlns:a16="http://schemas.microsoft.com/office/drawing/2014/main" id="{F69471FB-18FF-4A25-942C-26F96E7A4A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3823" name="WordArt 511">
                <a:extLst>
                  <a:ext uri="{FF2B5EF4-FFF2-40B4-BE49-F238E27FC236}">
                    <a16:creationId xmlns:a16="http://schemas.microsoft.com/office/drawing/2014/main" id="{2B290848-F19C-4C3A-BD4B-C66996EA14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3824" name="Group 512">
              <a:extLst>
                <a:ext uri="{FF2B5EF4-FFF2-40B4-BE49-F238E27FC236}">
                  <a16:creationId xmlns:a16="http://schemas.microsoft.com/office/drawing/2014/main" id="{717A7A3B-FB2D-4418-B255-CF2F736F43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13825" name="WordArt 513">
                <a:extLst>
                  <a:ext uri="{FF2B5EF4-FFF2-40B4-BE49-F238E27FC236}">
                    <a16:creationId xmlns:a16="http://schemas.microsoft.com/office/drawing/2014/main" id="{CB3661A1-5A0E-4A7F-BBA6-3ACB6FD947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13826" name="WordArt 514">
                <a:extLst>
                  <a:ext uri="{FF2B5EF4-FFF2-40B4-BE49-F238E27FC236}">
                    <a16:creationId xmlns:a16="http://schemas.microsoft.com/office/drawing/2014/main" id="{5C345560-C0CA-4333-815B-5F15108555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13827" name="Group 515">
              <a:extLst>
                <a:ext uri="{FF2B5EF4-FFF2-40B4-BE49-F238E27FC236}">
                  <a16:creationId xmlns:a16="http://schemas.microsoft.com/office/drawing/2014/main" id="{A6EFEE40-2EE4-4B85-9D6E-DC25B6D84F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5632"/>
              <a:ext cx="254" cy="81"/>
              <a:chOff x="3635" y="3516"/>
              <a:chExt cx="254" cy="81"/>
            </a:xfrm>
          </p:grpSpPr>
          <p:sp>
            <p:nvSpPr>
              <p:cNvPr id="13828" name="WordArt 516">
                <a:extLst>
                  <a:ext uri="{FF2B5EF4-FFF2-40B4-BE49-F238E27FC236}">
                    <a16:creationId xmlns:a16="http://schemas.microsoft.com/office/drawing/2014/main" id="{9C0ACAAC-F4A7-4A37-9FF8-8B67133F10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3829" name="WordArt 517">
                <a:extLst>
                  <a:ext uri="{FF2B5EF4-FFF2-40B4-BE49-F238E27FC236}">
                    <a16:creationId xmlns:a16="http://schemas.microsoft.com/office/drawing/2014/main" id="{AF256E28-1A4B-46AE-B237-E55C8361AF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>
            <a:extLst>
              <a:ext uri="{FF2B5EF4-FFF2-40B4-BE49-F238E27FC236}">
                <a16:creationId xmlns:a16="http://schemas.microsoft.com/office/drawing/2014/main" id="{D0CC2452-C09F-4FF2-96C9-077A56BCDD76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6780213"/>
            <a:ext cx="2341562" cy="2341562"/>
            <a:chOff x="5279" y="4271"/>
            <a:chExt cx="1475" cy="1475"/>
          </a:xfrm>
        </p:grpSpPr>
        <p:sp>
          <p:nvSpPr>
            <p:cNvPr id="22537" name="Rectangle 9">
              <a:extLst>
                <a:ext uri="{FF2B5EF4-FFF2-40B4-BE49-F238E27FC236}">
                  <a16:creationId xmlns:a16="http://schemas.microsoft.com/office/drawing/2014/main" id="{A5F29949-1E15-4E49-99F8-245F8B5B6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065"/>
              <a:ext cx="567" cy="45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Rectangle 10">
              <a:extLst>
                <a:ext uri="{FF2B5EF4-FFF2-40B4-BE49-F238E27FC236}">
                  <a16:creationId xmlns:a16="http://schemas.microsoft.com/office/drawing/2014/main" id="{A71381B9-7BB9-4226-8576-34832C006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4271"/>
              <a:ext cx="453" cy="79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Rectangle 11">
              <a:extLst>
                <a:ext uri="{FF2B5EF4-FFF2-40B4-BE49-F238E27FC236}">
                  <a16:creationId xmlns:a16="http://schemas.microsoft.com/office/drawing/2014/main" id="{A4BD1E7C-21A0-4E29-925C-AF64232BF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3" y="5519"/>
              <a:ext cx="340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Rectangle 12">
              <a:extLst>
                <a:ext uri="{FF2B5EF4-FFF2-40B4-BE49-F238E27FC236}">
                  <a16:creationId xmlns:a16="http://schemas.microsoft.com/office/drawing/2014/main" id="{C10EF485-7230-4D95-A3AC-99467ACD2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5065"/>
              <a:ext cx="227" cy="56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Rectangle 13">
              <a:extLst>
                <a:ext uri="{FF2B5EF4-FFF2-40B4-BE49-F238E27FC236}">
                  <a16:creationId xmlns:a16="http://schemas.microsoft.com/office/drawing/2014/main" id="{8B5632E1-0F8A-43EB-AC07-4C92E67C0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292"/>
              <a:ext cx="227" cy="45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Rectangle 14">
              <a:extLst>
                <a:ext uri="{FF2B5EF4-FFF2-40B4-BE49-F238E27FC236}">
                  <a16:creationId xmlns:a16="http://schemas.microsoft.com/office/drawing/2014/main" id="{E65E38AB-8C83-4ED7-A122-37B928651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5292"/>
              <a:ext cx="226" cy="45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DE9A2F67-74F4-47AA-A3E0-0580DA1BE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5292"/>
              <a:ext cx="227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Rectangle 16">
              <a:extLst>
                <a:ext uri="{FF2B5EF4-FFF2-40B4-BE49-F238E27FC236}">
                  <a16:creationId xmlns:a16="http://schemas.microsoft.com/office/drawing/2014/main" id="{D43A98FA-2CE2-4076-A092-A42785E8C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065"/>
              <a:ext cx="340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Rectangle 17">
              <a:extLst>
                <a:ext uri="{FF2B5EF4-FFF2-40B4-BE49-F238E27FC236}">
                  <a16:creationId xmlns:a16="http://schemas.microsoft.com/office/drawing/2014/main" id="{523377CE-61D0-47A3-99E3-B76FF458A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4" y="5065"/>
              <a:ext cx="340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6" name="Group 18">
            <a:extLst>
              <a:ext uri="{FF2B5EF4-FFF2-40B4-BE49-F238E27FC236}">
                <a16:creationId xmlns:a16="http://schemas.microsoft.com/office/drawing/2014/main" id="{12F0F736-E164-4037-8998-E6F6ED3F74F3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660400"/>
            <a:ext cx="10801350" cy="8280400"/>
            <a:chOff x="630" y="416"/>
            <a:chExt cx="6804" cy="5216"/>
          </a:xfrm>
        </p:grpSpPr>
        <p:sp>
          <p:nvSpPr>
            <p:cNvPr id="22547" name="Rectangle 19">
              <a:extLst>
                <a:ext uri="{FF2B5EF4-FFF2-40B4-BE49-F238E27FC236}">
                  <a16:creationId xmlns:a16="http://schemas.microsoft.com/office/drawing/2014/main" id="{0C11F8E1-F67E-4B49-B6CA-F8F6759C9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2003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Rectangle 20">
              <a:extLst>
                <a:ext uri="{FF2B5EF4-FFF2-40B4-BE49-F238E27FC236}">
                  <a16:creationId xmlns:a16="http://schemas.microsoft.com/office/drawing/2014/main" id="{16FAA7BF-8BF8-4433-8929-90E6D75C9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1550"/>
              <a:ext cx="68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Rectangle 21">
              <a:extLst>
                <a:ext uri="{FF2B5EF4-FFF2-40B4-BE49-F238E27FC236}">
                  <a16:creationId xmlns:a16="http://schemas.microsoft.com/office/drawing/2014/main" id="{08D5354D-8725-4381-8DF0-4A0207F17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643"/>
              <a:ext cx="34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Rectangle 22">
              <a:extLst>
                <a:ext uri="{FF2B5EF4-FFF2-40B4-BE49-F238E27FC236}">
                  <a16:creationId xmlns:a16="http://schemas.microsoft.com/office/drawing/2014/main" id="{FB37AFCE-58CD-43A7-97CE-2AF511A46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16"/>
              <a:ext cx="680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Rectangle 23">
              <a:extLst>
                <a:ext uri="{FF2B5EF4-FFF2-40B4-BE49-F238E27FC236}">
                  <a16:creationId xmlns:a16="http://schemas.microsoft.com/office/drawing/2014/main" id="{F0EAE1C2-A06F-4992-B256-70D574490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16"/>
              <a:ext cx="680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Rectangle 24">
              <a:extLst>
                <a:ext uri="{FF2B5EF4-FFF2-40B4-BE49-F238E27FC236}">
                  <a16:creationId xmlns:a16="http://schemas.microsoft.com/office/drawing/2014/main" id="{52281FB5-1820-4D8F-8F2C-1703C7B1B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16"/>
              <a:ext cx="1247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Rectangle 25">
              <a:extLst>
                <a:ext uri="{FF2B5EF4-FFF2-40B4-BE49-F238E27FC236}">
                  <a16:creationId xmlns:a16="http://schemas.microsoft.com/office/drawing/2014/main" id="{B62ADA73-97E0-4246-9650-DB9B7BB39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181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Rectangle 26">
              <a:extLst>
                <a:ext uri="{FF2B5EF4-FFF2-40B4-BE49-F238E27FC236}">
                  <a16:creationId xmlns:a16="http://schemas.microsoft.com/office/drawing/2014/main" id="{C18955EF-F7A5-474A-B837-BB56A70B5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230"/>
              <a:ext cx="1020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Rectangle 27">
              <a:extLst>
                <a:ext uri="{FF2B5EF4-FFF2-40B4-BE49-F238E27FC236}">
                  <a16:creationId xmlns:a16="http://schemas.microsoft.com/office/drawing/2014/main" id="{37D12CEC-5A3C-4F0E-A1F8-573E7B626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230"/>
              <a:ext cx="102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Rectangle 28">
              <a:extLst>
                <a:ext uri="{FF2B5EF4-FFF2-40B4-BE49-F238E27FC236}">
                  <a16:creationId xmlns:a16="http://schemas.microsoft.com/office/drawing/2014/main" id="{1D317C4C-7AF6-40E3-918B-69D9199BC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3024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Rectangle 29">
              <a:extLst>
                <a:ext uri="{FF2B5EF4-FFF2-40B4-BE49-F238E27FC236}">
                  <a16:creationId xmlns:a16="http://schemas.microsoft.com/office/drawing/2014/main" id="{9F8967EF-0D71-4A23-80A4-4D9C73EBA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3591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Rectangle 30">
              <a:extLst>
                <a:ext uri="{FF2B5EF4-FFF2-40B4-BE49-F238E27FC236}">
                  <a16:creationId xmlns:a16="http://schemas.microsoft.com/office/drawing/2014/main" id="{1A23DCB8-6F2D-4D94-881E-12FBE6571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045"/>
              <a:ext cx="56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Rectangle 31">
              <a:extLst>
                <a:ext uri="{FF2B5EF4-FFF2-40B4-BE49-F238E27FC236}">
                  <a16:creationId xmlns:a16="http://schemas.microsoft.com/office/drawing/2014/main" id="{511C559C-4578-4432-AA17-9561487ED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024"/>
              <a:ext cx="45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Rectangle 32">
              <a:extLst>
                <a:ext uri="{FF2B5EF4-FFF2-40B4-BE49-F238E27FC236}">
                  <a16:creationId xmlns:a16="http://schemas.microsoft.com/office/drawing/2014/main" id="{9823E572-8123-41F7-953F-612B3292A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344"/>
              <a:ext cx="102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Rectangle 33">
              <a:extLst>
                <a:ext uri="{FF2B5EF4-FFF2-40B4-BE49-F238E27FC236}">
                  <a16:creationId xmlns:a16="http://schemas.microsoft.com/office/drawing/2014/main" id="{17714F3C-F754-48B3-9742-C765C0567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478"/>
              <a:ext cx="102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Rectangle 34">
              <a:extLst>
                <a:ext uri="{FF2B5EF4-FFF2-40B4-BE49-F238E27FC236}">
                  <a16:creationId xmlns:a16="http://schemas.microsoft.com/office/drawing/2014/main" id="{85DDEE32-6084-4184-9013-02D1BC7F7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911"/>
              <a:ext cx="1021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Rectangle 35">
              <a:extLst>
                <a:ext uri="{FF2B5EF4-FFF2-40B4-BE49-F238E27FC236}">
                  <a16:creationId xmlns:a16="http://schemas.microsoft.com/office/drawing/2014/main" id="{AEE1681E-58E9-4939-AA4A-70FF8AD8B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3024"/>
              <a:ext cx="795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Rectangle 36">
              <a:extLst>
                <a:ext uri="{FF2B5EF4-FFF2-40B4-BE49-F238E27FC236}">
                  <a16:creationId xmlns:a16="http://schemas.microsoft.com/office/drawing/2014/main" id="{101DD66E-6DC3-4304-9EEE-B7EA2ED1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158"/>
              <a:ext cx="795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Rectangle 37">
              <a:extLst>
                <a:ext uri="{FF2B5EF4-FFF2-40B4-BE49-F238E27FC236}">
                  <a16:creationId xmlns:a16="http://schemas.microsoft.com/office/drawing/2014/main" id="{78477B1E-8683-4B02-9183-BAFAC7073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725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Rectangle 38">
              <a:extLst>
                <a:ext uri="{FF2B5EF4-FFF2-40B4-BE49-F238E27FC236}">
                  <a16:creationId xmlns:a16="http://schemas.microsoft.com/office/drawing/2014/main" id="{C06DB24E-7C9F-4607-A888-234027319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385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Rectangle 39">
              <a:extLst>
                <a:ext uri="{FF2B5EF4-FFF2-40B4-BE49-F238E27FC236}">
                  <a16:creationId xmlns:a16="http://schemas.microsoft.com/office/drawing/2014/main" id="{274CB9A0-49B0-4A93-BD01-AC26E4DFB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3704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Rectangle 40">
              <a:extLst>
                <a:ext uri="{FF2B5EF4-FFF2-40B4-BE49-F238E27FC236}">
                  <a16:creationId xmlns:a16="http://schemas.microsoft.com/office/drawing/2014/main" id="{C89CFB1C-E56F-4D75-95B5-0D7E3C090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704"/>
              <a:ext cx="68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Rectangle 41">
              <a:extLst>
                <a:ext uri="{FF2B5EF4-FFF2-40B4-BE49-F238E27FC236}">
                  <a16:creationId xmlns:a16="http://schemas.microsoft.com/office/drawing/2014/main" id="{31D4C192-0A98-4C34-9FE2-286BEE2F6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838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Rectangle 42">
              <a:extLst>
                <a:ext uri="{FF2B5EF4-FFF2-40B4-BE49-F238E27FC236}">
                  <a16:creationId xmlns:a16="http://schemas.microsoft.com/office/drawing/2014/main" id="{24D18478-475D-4BAD-BE6E-C020228BB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931"/>
              <a:ext cx="453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Rectangle 43">
              <a:extLst>
                <a:ext uri="{FF2B5EF4-FFF2-40B4-BE49-F238E27FC236}">
                  <a16:creationId xmlns:a16="http://schemas.microsoft.com/office/drawing/2014/main" id="{236798C2-6559-4092-8E2B-9C35E6C50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931"/>
              <a:ext cx="102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Rectangle 44">
              <a:extLst>
                <a:ext uri="{FF2B5EF4-FFF2-40B4-BE49-F238E27FC236}">
                  <a16:creationId xmlns:a16="http://schemas.microsoft.com/office/drawing/2014/main" id="{E2838A36-F6DF-4186-B6DB-97741EB6F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271"/>
              <a:ext cx="56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Rectangle 45">
              <a:extLst>
                <a:ext uri="{FF2B5EF4-FFF2-40B4-BE49-F238E27FC236}">
                  <a16:creationId xmlns:a16="http://schemas.microsoft.com/office/drawing/2014/main" id="{E44CB1AD-EE95-4E01-876C-D0E6D8B75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4952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Rectangle 46">
              <a:extLst>
                <a:ext uri="{FF2B5EF4-FFF2-40B4-BE49-F238E27FC236}">
                  <a16:creationId xmlns:a16="http://schemas.microsoft.com/office/drawing/2014/main" id="{CD6BF6CC-E41D-420B-9A88-DC8A20B07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612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Rectangle 47">
              <a:extLst>
                <a:ext uri="{FF2B5EF4-FFF2-40B4-BE49-F238E27FC236}">
                  <a16:creationId xmlns:a16="http://schemas.microsoft.com/office/drawing/2014/main" id="{D6951021-7352-48AE-BB27-183BF85CB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952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Rectangle 48">
              <a:extLst>
                <a:ext uri="{FF2B5EF4-FFF2-40B4-BE49-F238E27FC236}">
                  <a16:creationId xmlns:a16="http://schemas.microsoft.com/office/drawing/2014/main" id="{D393F8D4-E4A5-4428-9550-833F3DE1D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704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Rectangle 49">
              <a:extLst>
                <a:ext uri="{FF2B5EF4-FFF2-40B4-BE49-F238E27FC236}">
                  <a16:creationId xmlns:a16="http://schemas.microsoft.com/office/drawing/2014/main" id="{8E3DF503-1D54-46F1-9934-8B5392A4C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3704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Rectangle 50">
              <a:extLst>
                <a:ext uri="{FF2B5EF4-FFF2-40B4-BE49-F238E27FC236}">
                  <a16:creationId xmlns:a16="http://schemas.microsoft.com/office/drawing/2014/main" id="{59EED242-8DAA-42AA-A407-C3440C450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271"/>
              <a:ext cx="908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Rectangle 51">
              <a:extLst>
                <a:ext uri="{FF2B5EF4-FFF2-40B4-BE49-F238E27FC236}">
                  <a16:creationId xmlns:a16="http://schemas.microsoft.com/office/drawing/2014/main" id="{AB0A543B-EE05-4489-B68F-1FB89FF1B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725"/>
              <a:ext cx="908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Rectangle 52">
              <a:extLst>
                <a:ext uri="{FF2B5EF4-FFF2-40B4-BE49-F238E27FC236}">
                  <a16:creationId xmlns:a16="http://schemas.microsoft.com/office/drawing/2014/main" id="{79103F55-72F9-4B1D-AA7C-100DBAA45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271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Rectangle 53">
              <a:extLst>
                <a:ext uri="{FF2B5EF4-FFF2-40B4-BE49-F238E27FC236}">
                  <a16:creationId xmlns:a16="http://schemas.microsoft.com/office/drawing/2014/main" id="{7B669D7C-42F8-4199-A193-87FBD56CA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5065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Rectangle 54">
              <a:extLst>
                <a:ext uri="{FF2B5EF4-FFF2-40B4-BE49-F238E27FC236}">
                  <a16:creationId xmlns:a16="http://schemas.microsoft.com/office/drawing/2014/main" id="{E61FE9F8-6DCB-459E-B1D1-E013C7FC7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498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Rectangle 55">
              <a:extLst>
                <a:ext uri="{FF2B5EF4-FFF2-40B4-BE49-F238E27FC236}">
                  <a16:creationId xmlns:a16="http://schemas.microsoft.com/office/drawing/2014/main" id="{94E21445-72A5-4070-8995-5AE1169E2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498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Rectangle 56">
              <a:extLst>
                <a:ext uri="{FF2B5EF4-FFF2-40B4-BE49-F238E27FC236}">
                  <a16:creationId xmlns:a16="http://schemas.microsoft.com/office/drawing/2014/main" id="{2C020285-08A1-42B5-9735-D28353A79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5065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Rectangle 57">
              <a:extLst>
                <a:ext uri="{FF2B5EF4-FFF2-40B4-BE49-F238E27FC236}">
                  <a16:creationId xmlns:a16="http://schemas.microsoft.com/office/drawing/2014/main" id="{82BE5477-942A-49C3-BB0C-D67096956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5292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Rectangle 58">
              <a:extLst>
                <a:ext uri="{FF2B5EF4-FFF2-40B4-BE49-F238E27FC236}">
                  <a16:creationId xmlns:a16="http://schemas.microsoft.com/office/drawing/2014/main" id="{1BDFF234-87AC-4EE2-885C-FE8D29CD8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5519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Rectangle 59">
              <a:extLst>
                <a:ext uri="{FF2B5EF4-FFF2-40B4-BE49-F238E27FC236}">
                  <a16:creationId xmlns:a16="http://schemas.microsoft.com/office/drawing/2014/main" id="{24B33BB3-2A42-47EB-B66E-EC05BA146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4" y="5406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Rectangle 60">
              <a:extLst>
                <a:ext uri="{FF2B5EF4-FFF2-40B4-BE49-F238E27FC236}">
                  <a16:creationId xmlns:a16="http://schemas.microsoft.com/office/drawing/2014/main" id="{635D0191-28EE-418E-A786-F427ED6D7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1" y="5519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589" name="Group 61">
              <a:extLst>
                <a:ext uri="{FF2B5EF4-FFF2-40B4-BE49-F238E27FC236}">
                  <a16:creationId xmlns:a16="http://schemas.microsoft.com/office/drawing/2014/main" id="{A9D3FA40-234F-490B-8E56-D8A02F8840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5235"/>
              <a:ext cx="254" cy="81"/>
              <a:chOff x="4089" y="2835"/>
              <a:chExt cx="254" cy="81"/>
            </a:xfrm>
          </p:grpSpPr>
          <p:sp>
            <p:nvSpPr>
              <p:cNvPr id="22590" name="WordArt 62">
                <a:extLst>
                  <a:ext uri="{FF2B5EF4-FFF2-40B4-BE49-F238E27FC236}">
                    <a16:creationId xmlns:a16="http://schemas.microsoft.com/office/drawing/2014/main" id="{A4CB3C7B-A135-4D5C-A2C3-83572E90CE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22591" name="WordArt 63">
                <a:extLst>
                  <a:ext uri="{FF2B5EF4-FFF2-40B4-BE49-F238E27FC236}">
                    <a16:creationId xmlns:a16="http://schemas.microsoft.com/office/drawing/2014/main" id="{7000D08B-5791-4883-B21D-71A7186579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播磨町</a:t>
                </a:r>
              </a:p>
            </p:txBody>
          </p:sp>
        </p:grpSp>
        <p:grpSp>
          <p:nvGrpSpPr>
            <p:cNvPr id="22592" name="Group 64">
              <a:extLst>
                <a:ext uri="{FF2B5EF4-FFF2-40B4-BE49-F238E27FC236}">
                  <a16:creationId xmlns:a16="http://schemas.microsoft.com/office/drawing/2014/main" id="{E64A36CE-CE63-48B2-8E91-2F90EF3E2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3" y="4741"/>
              <a:ext cx="254" cy="81"/>
              <a:chOff x="3635" y="2608"/>
              <a:chExt cx="254" cy="81"/>
            </a:xfrm>
          </p:grpSpPr>
          <p:sp>
            <p:nvSpPr>
              <p:cNvPr id="22593" name="WordArt 65">
                <a:extLst>
                  <a:ext uri="{FF2B5EF4-FFF2-40B4-BE49-F238E27FC236}">
                    <a16:creationId xmlns:a16="http://schemas.microsoft.com/office/drawing/2014/main" id="{DF6700C3-FAFB-41D6-A969-6BA65BE25F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22594" name="WordArt 66">
                <a:extLst>
                  <a:ext uri="{FF2B5EF4-FFF2-40B4-BE49-F238E27FC236}">
                    <a16:creationId xmlns:a16="http://schemas.microsoft.com/office/drawing/2014/main" id="{3C705226-23B3-457D-84DA-141AD0D63F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西宮市</a:t>
                </a:r>
              </a:p>
            </p:txBody>
          </p:sp>
        </p:grp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1B566690-BFBB-49CF-AA02-C9E0946AE44F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1585913"/>
            <a:ext cx="10012362" cy="7472362"/>
            <a:chOff x="1027" y="999"/>
            <a:chExt cx="6307" cy="4707"/>
          </a:xfrm>
        </p:grpSpPr>
        <p:grpSp>
          <p:nvGrpSpPr>
            <p:cNvPr id="22596" name="Group 68">
              <a:extLst>
                <a:ext uri="{FF2B5EF4-FFF2-40B4-BE49-F238E27FC236}">
                  <a16:creationId xmlns:a16="http://schemas.microsoft.com/office/drawing/2014/main" id="{A5FA811B-A930-4D5C-9678-31F3CAE611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3" y="4871"/>
              <a:ext cx="254" cy="81"/>
              <a:chOff x="3635" y="2121"/>
              <a:chExt cx="254" cy="81"/>
            </a:xfrm>
          </p:grpSpPr>
          <p:sp>
            <p:nvSpPr>
              <p:cNvPr id="22597" name="WordArt 69">
                <a:extLst>
                  <a:ext uri="{FF2B5EF4-FFF2-40B4-BE49-F238E27FC236}">
                    <a16:creationId xmlns:a16="http://schemas.microsoft.com/office/drawing/2014/main" id="{C23A4738-405E-4488-B1F2-24587CDB78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22598" name="WordArt 70">
                <a:extLst>
                  <a:ext uri="{FF2B5EF4-FFF2-40B4-BE49-F238E27FC236}">
                    <a16:creationId xmlns:a16="http://schemas.microsoft.com/office/drawing/2014/main" id="{0E59FC53-8E78-46AF-884D-DBABB34859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神戸市</a:t>
                </a:r>
              </a:p>
            </p:txBody>
          </p:sp>
        </p:grpSp>
        <p:grpSp>
          <p:nvGrpSpPr>
            <p:cNvPr id="22599" name="Group 71">
              <a:extLst>
                <a:ext uri="{FF2B5EF4-FFF2-40B4-BE49-F238E27FC236}">
                  <a16:creationId xmlns:a16="http://schemas.microsoft.com/office/drawing/2014/main" id="{0D60B3A6-756E-4AB8-9C20-A415C27850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68" y="5632"/>
              <a:ext cx="232" cy="74"/>
              <a:chOff x="5024" y="2120"/>
              <a:chExt cx="232" cy="74"/>
            </a:xfrm>
          </p:grpSpPr>
          <p:sp>
            <p:nvSpPr>
              <p:cNvPr id="22600" name="WordArt 72">
                <a:extLst>
                  <a:ext uri="{FF2B5EF4-FFF2-40B4-BE49-F238E27FC236}">
                    <a16:creationId xmlns:a16="http://schemas.microsoft.com/office/drawing/2014/main" id="{499B8C37-BDEE-491C-AA3F-12365C3C24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  <p:sp>
            <p:nvSpPr>
              <p:cNvPr id="22601" name="WordArt 73">
                <a:extLst>
                  <a:ext uri="{FF2B5EF4-FFF2-40B4-BE49-F238E27FC236}">
                    <a16:creationId xmlns:a16="http://schemas.microsoft.com/office/drawing/2014/main" id="{BC6E5CC7-7D2B-43CF-9014-6429B74964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12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長田区</a:t>
                </a:r>
              </a:p>
            </p:txBody>
          </p:sp>
        </p:grpSp>
        <p:grpSp>
          <p:nvGrpSpPr>
            <p:cNvPr id="22602" name="Group 74">
              <a:extLst>
                <a:ext uri="{FF2B5EF4-FFF2-40B4-BE49-F238E27FC236}">
                  <a16:creationId xmlns:a16="http://schemas.microsoft.com/office/drawing/2014/main" id="{AC38B314-0244-42E0-BFA9-08AE44D1A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7" y="5141"/>
              <a:ext cx="232" cy="74"/>
              <a:chOff x="5024" y="2327"/>
              <a:chExt cx="232" cy="74"/>
            </a:xfrm>
          </p:grpSpPr>
          <p:sp>
            <p:nvSpPr>
              <p:cNvPr id="22603" name="WordArt 75">
                <a:extLst>
                  <a:ext uri="{FF2B5EF4-FFF2-40B4-BE49-F238E27FC236}">
                    <a16:creationId xmlns:a16="http://schemas.microsoft.com/office/drawing/2014/main" id="{4AD04419-15D0-431D-A4EE-BD7583D6E8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  <p:sp>
            <p:nvSpPr>
              <p:cNvPr id="22604" name="WordArt 76">
                <a:extLst>
                  <a:ext uri="{FF2B5EF4-FFF2-40B4-BE49-F238E27FC236}">
                    <a16:creationId xmlns:a16="http://schemas.microsoft.com/office/drawing/2014/main" id="{7A39FA04-EBCE-4D3E-ADFB-5E088AF409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32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兵庫区</a:t>
                </a:r>
              </a:p>
            </p:txBody>
          </p:sp>
        </p:grpSp>
        <p:grpSp>
          <p:nvGrpSpPr>
            <p:cNvPr id="22605" name="Group 77">
              <a:extLst>
                <a:ext uri="{FF2B5EF4-FFF2-40B4-BE49-F238E27FC236}">
                  <a16:creationId xmlns:a16="http://schemas.microsoft.com/office/drawing/2014/main" id="{ABB0D0E0-4775-4804-9E4D-472CA6C03C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5405"/>
              <a:ext cx="232" cy="74"/>
              <a:chOff x="5875" y="3998"/>
              <a:chExt cx="232" cy="74"/>
            </a:xfrm>
          </p:grpSpPr>
          <p:sp>
            <p:nvSpPr>
              <p:cNvPr id="22606" name="WordArt 78">
                <a:extLst>
                  <a:ext uri="{FF2B5EF4-FFF2-40B4-BE49-F238E27FC236}">
                    <a16:creationId xmlns:a16="http://schemas.microsoft.com/office/drawing/2014/main" id="{8B9DC5D1-B83D-4CA2-9212-1ECF2E4FF5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  <p:sp>
            <p:nvSpPr>
              <p:cNvPr id="22607" name="WordArt 79">
                <a:extLst>
                  <a:ext uri="{FF2B5EF4-FFF2-40B4-BE49-F238E27FC236}">
                    <a16:creationId xmlns:a16="http://schemas.microsoft.com/office/drawing/2014/main" id="{E1649BAF-8626-4CFA-B40C-9DEF4257AF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39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東灘区</a:t>
                </a:r>
              </a:p>
            </p:txBody>
          </p:sp>
        </p:grpSp>
        <p:grpSp>
          <p:nvGrpSpPr>
            <p:cNvPr id="22608" name="Group 80">
              <a:extLst>
                <a:ext uri="{FF2B5EF4-FFF2-40B4-BE49-F238E27FC236}">
                  <a16:creationId xmlns:a16="http://schemas.microsoft.com/office/drawing/2014/main" id="{0E137B5E-6B81-420D-94BD-FA4B8BF71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7" y="5596"/>
              <a:ext cx="232" cy="73"/>
              <a:chOff x="5024" y="2771"/>
              <a:chExt cx="232" cy="73"/>
            </a:xfrm>
          </p:grpSpPr>
          <p:sp>
            <p:nvSpPr>
              <p:cNvPr id="22609" name="WordArt 81">
                <a:extLst>
                  <a:ext uri="{FF2B5EF4-FFF2-40B4-BE49-F238E27FC236}">
                    <a16:creationId xmlns:a16="http://schemas.microsoft.com/office/drawing/2014/main" id="{23B5D255-9BDF-45D5-8787-F1C5C91C8E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2"/>
                <a:ext cx="232" cy="7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  <p:sp>
            <p:nvSpPr>
              <p:cNvPr id="22610" name="WordArt 82">
                <a:extLst>
                  <a:ext uri="{FF2B5EF4-FFF2-40B4-BE49-F238E27FC236}">
                    <a16:creationId xmlns:a16="http://schemas.microsoft.com/office/drawing/2014/main" id="{AE795814-C0DF-456C-9908-ACD933E146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771"/>
                <a:ext cx="232" cy="7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垂水区</a:t>
                </a:r>
              </a:p>
            </p:txBody>
          </p:sp>
        </p:grpSp>
        <p:grpSp>
          <p:nvGrpSpPr>
            <p:cNvPr id="22611" name="Group 83">
              <a:extLst>
                <a:ext uri="{FF2B5EF4-FFF2-40B4-BE49-F238E27FC236}">
                  <a16:creationId xmlns:a16="http://schemas.microsoft.com/office/drawing/2014/main" id="{51ABB886-FF35-47A3-AAA7-32257F4FA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1" y="5292"/>
              <a:ext cx="232" cy="74"/>
              <a:chOff x="5024" y="2947"/>
              <a:chExt cx="232" cy="74"/>
            </a:xfrm>
          </p:grpSpPr>
          <p:sp>
            <p:nvSpPr>
              <p:cNvPr id="22612" name="WordArt 84">
                <a:extLst>
                  <a:ext uri="{FF2B5EF4-FFF2-40B4-BE49-F238E27FC236}">
                    <a16:creationId xmlns:a16="http://schemas.microsoft.com/office/drawing/2014/main" id="{273E0566-F519-4DB7-A536-F5ADFA24ED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  <p:sp>
            <p:nvSpPr>
              <p:cNvPr id="22613" name="WordArt 85">
                <a:extLst>
                  <a:ext uri="{FF2B5EF4-FFF2-40B4-BE49-F238E27FC236}">
                    <a16:creationId xmlns:a16="http://schemas.microsoft.com/office/drawing/2014/main" id="{429200EB-B46E-4ACC-9B6B-F2D3715C88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294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須磨区</a:t>
                </a:r>
              </a:p>
            </p:txBody>
          </p:sp>
        </p:grpSp>
        <p:grpSp>
          <p:nvGrpSpPr>
            <p:cNvPr id="22614" name="Group 86">
              <a:extLst>
                <a:ext uri="{FF2B5EF4-FFF2-40B4-BE49-F238E27FC236}">
                  <a16:creationId xmlns:a16="http://schemas.microsoft.com/office/drawing/2014/main" id="{E11F5718-7E9C-4292-9E10-B43420A1E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5" y="5519"/>
              <a:ext cx="232" cy="74"/>
              <a:chOff x="5024" y="3154"/>
              <a:chExt cx="232" cy="74"/>
            </a:xfrm>
          </p:grpSpPr>
          <p:sp>
            <p:nvSpPr>
              <p:cNvPr id="22615" name="WordArt 87">
                <a:extLst>
                  <a:ext uri="{FF2B5EF4-FFF2-40B4-BE49-F238E27FC236}">
                    <a16:creationId xmlns:a16="http://schemas.microsoft.com/office/drawing/2014/main" id="{18F91B27-B46C-4CF7-8085-E3FC030232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5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2616" name="WordArt 88">
                <a:extLst>
                  <a:ext uri="{FF2B5EF4-FFF2-40B4-BE49-F238E27FC236}">
                    <a16:creationId xmlns:a16="http://schemas.microsoft.com/office/drawing/2014/main" id="{C8673D72-A8A9-4BB1-9198-96406B5423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4" y="315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2617" name="Group 89">
              <a:extLst>
                <a:ext uri="{FF2B5EF4-FFF2-40B4-BE49-F238E27FC236}">
                  <a16:creationId xmlns:a16="http://schemas.microsoft.com/office/drawing/2014/main" id="{ADBEEBF2-90D0-4662-95BD-1998EB6118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06" y="5142"/>
              <a:ext cx="155" cy="74"/>
              <a:chOff x="5748" y="2121"/>
              <a:chExt cx="155" cy="74"/>
            </a:xfrm>
          </p:grpSpPr>
          <p:sp>
            <p:nvSpPr>
              <p:cNvPr id="22618" name="WordArt 90">
                <a:extLst>
                  <a:ext uri="{FF2B5EF4-FFF2-40B4-BE49-F238E27FC236}">
                    <a16:creationId xmlns:a16="http://schemas.microsoft.com/office/drawing/2014/main" id="{AC78E590-532D-4B40-8FDD-473ED82128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  <p:sp>
            <p:nvSpPr>
              <p:cNvPr id="22619" name="WordArt 91">
                <a:extLst>
                  <a:ext uri="{FF2B5EF4-FFF2-40B4-BE49-F238E27FC236}">
                    <a16:creationId xmlns:a16="http://schemas.microsoft.com/office/drawing/2014/main" id="{EB8DCD42-0B1A-47A1-B204-E88DBCBB86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121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灘区</a:t>
                </a:r>
              </a:p>
            </p:txBody>
          </p:sp>
        </p:grpSp>
        <p:grpSp>
          <p:nvGrpSpPr>
            <p:cNvPr id="22620" name="Group 92">
              <a:extLst>
                <a:ext uri="{FF2B5EF4-FFF2-40B4-BE49-F238E27FC236}">
                  <a16:creationId xmlns:a16="http://schemas.microsoft.com/office/drawing/2014/main" id="{80FED19F-214A-4CCF-AF98-776E60B431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6" y="4631"/>
              <a:ext cx="155" cy="74"/>
              <a:chOff x="5748" y="2328"/>
              <a:chExt cx="155" cy="74"/>
            </a:xfrm>
          </p:grpSpPr>
          <p:sp>
            <p:nvSpPr>
              <p:cNvPr id="22621" name="WordArt 93">
                <a:extLst>
                  <a:ext uri="{FF2B5EF4-FFF2-40B4-BE49-F238E27FC236}">
                    <a16:creationId xmlns:a16="http://schemas.microsoft.com/office/drawing/2014/main" id="{BEF9D09B-236C-4B39-A4E6-B25BB72986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9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2622" name="WordArt 94">
                <a:extLst>
                  <a:ext uri="{FF2B5EF4-FFF2-40B4-BE49-F238E27FC236}">
                    <a16:creationId xmlns:a16="http://schemas.microsoft.com/office/drawing/2014/main" id="{6DE4F964-A5D6-442D-AD2D-FFBB57E37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32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2623" name="Group 95">
              <a:extLst>
                <a:ext uri="{FF2B5EF4-FFF2-40B4-BE49-F238E27FC236}">
                  <a16:creationId xmlns:a16="http://schemas.microsoft.com/office/drawing/2014/main" id="{AEBDD916-0E71-44B5-B2E3-FD8AA153BA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5" y="5255"/>
              <a:ext cx="155" cy="74"/>
              <a:chOff x="5748" y="2565"/>
              <a:chExt cx="155" cy="74"/>
            </a:xfrm>
          </p:grpSpPr>
          <p:sp>
            <p:nvSpPr>
              <p:cNvPr id="22624" name="WordArt 96">
                <a:extLst>
                  <a:ext uri="{FF2B5EF4-FFF2-40B4-BE49-F238E27FC236}">
                    <a16:creationId xmlns:a16="http://schemas.microsoft.com/office/drawing/2014/main" id="{45CC4419-B1E1-4B7B-9ABA-F3119E5919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2625" name="WordArt 97">
                <a:extLst>
                  <a:ext uri="{FF2B5EF4-FFF2-40B4-BE49-F238E27FC236}">
                    <a16:creationId xmlns:a16="http://schemas.microsoft.com/office/drawing/2014/main" id="{E5A90790-2BA4-4B6B-8678-1BF2CE245C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8" y="256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2626" name="Group 98">
              <a:extLst>
                <a:ext uri="{FF2B5EF4-FFF2-40B4-BE49-F238E27FC236}">
                  <a16:creationId xmlns:a16="http://schemas.microsoft.com/office/drawing/2014/main" id="{4F6A2A00-6AE4-46D8-942F-C388163B4F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4" y="1056"/>
              <a:ext cx="254" cy="81"/>
              <a:chOff x="5422" y="3516"/>
              <a:chExt cx="254" cy="81"/>
            </a:xfrm>
          </p:grpSpPr>
          <p:sp>
            <p:nvSpPr>
              <p:cNvPr id="22627" name="WordArt 99">
                <a:extLst>
                  <a:ext uri="{FF2B5EF4-FFF2-40B4-BE49-F238E27FC236}">
                    <a16:creationId xmlns:a16="http://schemas.microsoft.com/office/drawing/2014/main" id="{887AF413-2E4D-4199-A159-C5E99ECBEA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  <p:sp>
            <p:nvSpPr>
              <p:cNvPr id="22628" name="WordArt 100">
                <a:extLst>
                  <a:ext uri="{FF2B5EF4-FFF2-40B4-BE49-F238E27FC236}">
                    <a16:creationId xmlns:a16="http://schemas.microsoft.com/office/drawing/2014/main" id="{0B57D623-6919-4AC0-A077-7AF88CE696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淡路市</a:t>
                </a:r>
              </a:p>
            </p:txBody>
          </p:sp>
        </p:grpSp>
        <p:grpSp>
          <p:nvGrpSpPr>
            <p:cNvPr id="22629" name="Group 101">
              <a:extLst>
                <a:ext uri="{FF2B5EF4-FFF2-40B4-BE49-F238E27FC236}">
                  <a16:creationId xmlns:a16="http://schemas.microsoft.com/office/drawing/2014/main" id="{A4DC8BE4-8D01-4F1A-934A-21AC1A10D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4" y="1736"/>
              <a:ext cx="254" cy="81"/>
              <a:chOff x="3635" y="2835"/>
              <a:chExt cx="254" cy="81"/>
            </a:xfrm>
          </p:grpSpPr>
          <p:sp>
            <p:nvSpPr>
              <p:cNvPr id="22630" name="WordArt 102">
                <a:extLst>
                  <a:ext uri="{FF2B5EF4-FFF2-40B4-BE49-F238E27FC236}">
                    <a16:creationId xmlns:a16="http://schemas.microsoft.com/office/drawing/2014/main" id="{8C36B1C0-0EA2-4C8B-A85C-D54D4BA2B8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  <p:sp>
            <p:nvSpPr>
              <p:cNvPr id="22631" name="WordArt 103">
                <a:extLst>
                  <a:ext uri="{FF2B5EF4-FFF2-40B4-BE49-F238E27FC236}">
                    <a16:creationId xmlns:a16="http://schemas.microsoft.com/office/drawing/2014/main" id="{89FCED6E-92E0-4A71-8F75-F0237D1C35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洲本市</a:t>
                </a:r>
              </a:p>
            </p:txBody>
          </p:sp>
        </p:grpSp>
        <p:grpSp>
          <p:nvGrpSpPr>
            <p:cNvPr id="22632" name="Group 104">
              <a:extLst>
                <a:ext uri="{FF2B5EF4-FFF2-40B4-BE49-F238E27FC236}">
                  <a16:creationId xmlns:a16="http://schemas.microsoft.com/office/drawing/2014/main" id="{47A95F60-885D-4959-9E99-1B8853A720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7" y="2303"/>
              <a:ext cx="340" cy="81"/>
              <a:chOff x="5449" y="4616"/>
              <a:chExt cx="340" cy="81"/>
            </a:xfrm>
          </p:grpSpPr>
          <p:sp>
            <p:nvSpPr>
              <p:cNvPr id="22633" name="WordArt 105">
                <a:extLst>
                  <a:ext uri="{FF2B5EF4-FFF2-40B4-BE49-F238E27FC236}">
                    <a16:creationId xmlns:a16="http://schemas.microsoft.com/office/drawing/2014/main" id="{B78BC1EF-C321-4CB8-8539-E8F3694297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7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  <p:sp>
            <p:nvSpPr>
              <p:cNvPr id="22634" name="WordArt 106">
                <a:extLst>
                  <a:ext uri="{FF2B5EF4-FFF2-40B4-BE49-F238E27FC236}">
                    <a16:creationId xmlns:a16="http://schemas.microsoft.com/office/drawing/2014/main" id="{E2313ED1-6B31-4338-9958-0D2F7907B5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461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南あわじ市</a:t>
                </a:r>
              </a:p>
            </p:txBody>
          </p:sp>
        </p:grpSp>
        <p:grpSp>
          <p:nvGrpSpPr>
            <p:cNvPr id="22635" name="Group 107">
              <a:extLst>
                <a:ext uri="{FF2B5EF4-FFF2-40B4-BE49-F238E27FC236}">
                  <a16:creationId xmlns:a16="http://schemas.microsoft.com/office/drawing/2014/main" id="{EF6A5944-DC29-4120-826A-58CE36EFF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" y="1838"/>
              <a:ext cx="254" cy="80"/>
              <a:chOff x="3437" y="1530"/>
              <a:chExt cx="254" cy="80"/>
            </a:xfrm>
          </p:grpSpPr>
          <p:sp>
            <p:nvSpPr>
              <p:cNvPr id="22636" name="WordArt 108">
                <a:extLst>
                  <a:ext uri="{FF2B5EF4-FFF2-40B4-BE49-F238E27FC236}">
                    <a16:creationId xmlns:a16="http://schemas.microsoft.com/office/drawing/2014/main" id="{B8360A4B-BDAE-4156-8E83-8B9D15DDA8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37" y="15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  <p:sp>
            <p:nvSpPr>
              <p:cNvPr id="22637" name="WordArt 109">
                <a:extLst>
                  <a:ext uri="{FF2B5EF4-FFF2-40B4-BE49-F238E27FC236}">
                    <a16:creationId xmlns:a16="http://schemas.microsoft.com/office/drawing/2014/main" id="{9150CDAD-ECE6-4075-B60F-548803DD31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257349">
                <a:off x="3437" y="15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淡路島</a:t>
                </a:r>
              </a:p>
            </p:txBody>
          </p:sp>
        </p:grpSp>
        <p:grpSp>
          <p:nvGrpSpPr>
            <p:cNvPr id="22638" name="Group 110">
              <a:extLst>
                <a:ext uri="{FF2B5EF4-FFF2-40B4-BE49-F238E27FC236}">
                  <a16:creationId xmlns:a16="http://schemas.microsoft.com/office/drawing/2014/main" id="{69A89E85-E4BA-4B3A-9085-FA1C845C4D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3267"/>
              <a:ext cx="254" cy="81"/>
              <a:chOff x="4089" y="3256"/>
              <a:chExt cx="254" cy="81"/>
            </a:xfrm>
          </p:grpSpPr>
          <p:sp>
            <p:nvSpPr>
              <p:cNvPr id="22639" name="WordArt 111">
                <a:extLst>
                  <a:ext uri="{FF2B5EF4-FFF2-40B4-BE49-F238E27FC236}">
                    <a16:creationId xmlns:a16="http://schemas.microsoft.com/office/drawing/2014/main" id="{75056514-4287-4E28-9EAE-C40EA6BEFB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22640" name="WordArt 112">
                <a:extLst>
                  <a:ext uri="{FF2B5EF4-FFF2-40B4-BE49-F238E27FC236}">
                    <a16:creationId xmlns:a16="http://schemas.microsoft.com/office/drawing/2014/main" id="{F3A427F6-F403-463E-A198-6EC5734ACE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神河町</a:t>
                </a:r>
              </a:p>
            </p:txBody>
          </p:sp>
        </p:grpSp>
        <p:grpSp>
          <p:nvGrpSpPr>
            <p:cNvPr id="22641" name="Group 113">
              <a:extLst>
                <a:ext uri="{FF2B5EF4-FFF2-40B4-BE49-F238E27FC236}">
                  <a16:creationId xmlns:a16="http://schemas.microsoft.com/office/drawing/2014/main" id="{5866299A-4389-4DD2-9A60-B09AC4DB3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5" y="999"/>
              <a:ext cx="254" cy="81"/>
              <a:chOff x="4542" y="2348"/>
              <a:chExt cx="254" cy="81"/>
            </a:xfrm>
          </p:grpSpPr>
          <p:sp>
            <p:nvSpPr>
              <p:cNvPr id="22642" name="WordArt 114">
                <a:extLst>
                  <a:ext uri="{FF2B5EF4-FFF2-40B4-BE49-F238E27FC236}">
                    <a16:creationId xmlns:a16="http://schemas.microsoft.com/office/drawing/2014/main" id="{B786EE6E-FB42-422F-8A81-7F3B8CF0C0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22643" name="WordArt 115">
                <a:extLst>
                  <a:ext uri="{FF2B5EF4-FFF2-40B4-BE49-F238E27FC236}">
                    <a16:creationId xmlns:a16="http://schemas.microsoft.com/office/drawing/2014/main" id="{5927A077-869E-4A1D-A754-7018128587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豊岡市</a:t>
                </a:r>
              </a:p>
            </p:txBody>
          </p:sp>
        </p:grpSp>
        <p:grpSp>
          <p:nvGrpSpPr>
            <p:cNvPr id="22644" name="Group 116">
              <a:extLst>
                <a:ext uri="{FF2B5EF4-FFF2-40B4-BE49-F238E27FC236}">
                  <a16:creationId xmlns:a16="http://schemas.microsoft.com/office/drawing/2014/main" id="{B06EDF76-E5AB-479F-8397-2173549F04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1906"/>
              <a:ext cx="254" cy="81"/>
              <a:chOff x="4542" y="3256"/>
              <a:chExt cx="254" cy="81"/>
            </a:xfrm>
          </p:grpSpPr>
          <p:sp>
            <p:nvSpPr>
              <p:cNvPr id="22645" name="WordArt 117">
                <a:extLst>
                  <a:ext uri="{FF2B5EF4-FFF2-40B4-BE49-F238E27FC236}">
                    <a16:creationId xmlns:a16="http://schemas.microsoft.com/office/drawing/2014/main" id="{A947D118-F092-4BAB-BF28-16FBB4A7D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22646" name="WordArt 118">
                <a:extLst>
                  <a:ext uri="{FF2B5EF4-FFF2-40B4-BE49-F238E27FC236}">
                    <a16:creationId xmlns:a16="http://schemas.microsoft.com/office/drawing/2014/main" id="{FD41C5F5-6D7F-42D0-8BCD-25EA9963D9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養父市</a:t>
                </a:r>
              </a:p>
            </p:txBody>
          </p:sp>
        </p:grpSp>
        <p:grpSp>
          <p:nvGrpSpPr>
            <p:cNvPr id="22647" name="Group 119">
              <a:extLst>
                <a:ext uri="{FF2B5EF4-FFF2-40B4-BE49-F238E27FC236}">
                  <a16:creationId xmlns:a16="http://schemas.microsoft.com/office/drawing/2014/main" id="{79A74539-9A1A-4FB4-98EF-79908C1BBA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3" y="2871"/>
              <a:ext cx="254" cy="81"/>
              <a:chOff x="5705" y="2882"/>
              <a:chExt cx="254" cy="81"/>
            </a:xfrm>
          </p:grpSpPr>
          <p:sp>
            <p:nvSpPr>
              <p:cNvPr id="22648" name="WordArt 120">
                <a:extLst>
                  <a:ext uri="{FF2B5EF4-FFF2-40B4-BE49-F238E27FC236}">
                    <a16:creationId xmlns:a16="http://schemas.microsoft.com/office/drawing/2014/main" id="{9B69C082-147F-42C8-83F3-013024C8FE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22649" name="WordArt 121">
                <a:extLst>
                  <a:ext uri="{FF2B5EF4-FFF2-40B4-BE49-F238E27FC236}">
                    <a16:creationId xmlns:a16="http://schemas.microsoft.com/office/drawing/2014/main" id="{C4F68BC2-66CF-44EE-9233-F324152445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5" y="288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丹波市</a:t>
                </a:r>
              </a:p>
            </p:txBody>
          </p:sp>
        </p:grpSp>
        <p:grpSp>
          <p:nvGrpSpPr>
            <p:cNvPr id="22650" name="Group 122">
              <a:extLst>
                <a:ext uri="{FF2B5EF4-FFF2-40B4-BE49-F238E27FC236}">
                  <a16:creationId xmlns:a16="http://schemas.microsoft.com/office/drawing/2014/main" id="{F908556C-8552-4FC8-BFC7-C186F1678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2" y="2586"/>
              <a:ext cx="254" cy="81"/>
              <a:chOff x="5422" y="3029"/>
              <a:chExt cx="254" cy="81"/>
            </a:xfrm>
          </p:grpSpPr>
          <p:sp>
            <p:nvSpPr>
              <p:cNvPr id="22651" name="WordArt 123">
                <a:extLst>
                  <a:ext uri="{FF2B5EF4-FFF2-40B4-BE49-F238E27FC236}">
                    <a16:creationId xmlns:a16="http://schemas.microsoft.com/office/drawing/2014/main" id="{357945F2-D691-41DF-B6EB-067286A144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22652" name="WordArt 124">
                <a:extLst>
                  <a:ext uri="{FF2B5EF4-FFF2-40B4-BE49-F238E27FC236}">
                    <a16:creationId xmlns:a16="http://schemas.microsoft.com/office/drawing/2014/main" id="{A10F23E5-130B-4494-9C35-C8F19289E4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朝来市</a:t>
                </a:r>
              </a:p>
            </p:txBody>
          </p:sp>
        </p:grpSp>
        <p:grpSp>
          <p:nvGrpSpPr>
            <p:cNvPr id="22653" name="Group 125">
              <a:extLst>
                <a:ext uri="{FF2B5EF4-FFF2-40B4-BE49-F238E27FC236}">
                  <a16:creationId xmlns:a16="http://schemas.microsoft.com/office/drawing/2014/main" id="{11E55FA7-33B0-44ED-81D2-41EA3A78A3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3" y="3267"/>
              <a:ext cx="254" cy="81"/>
              <a:chOff x="5422" y="3256"/>
              <a:chExt cx="254" cy="81"/>
            </a:xfrm>
          </p:grpSpPr>
          <p:sp>
            <p:nvSpPr>
              <p:cNvPr id="22654" name="WordArt 126">
                <a:extLst>
                  <a:ext uri="{FF2B5EF4-FFF2-40B4-BE49-F238E27FC236}">
                    <a16:creationId xmlns:a16="http://schemas.microsoft.com/office/drawing/2014/main" id="{4F747258-CC59-486E-AED0-4DF12D1173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22655" name="WordArt 127">
                <a:extLst>
                  <a:ext uri="{FF2B5EF4-FFF2-40B4-BE49-F238E27FC236}">
                    <a16:creationId xmlns:a16="http://schemas.microsoft.com/office/drawing/2014/main" id="{930281A1-D05E-46ED-939A-BB663E5A2D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篠山市</a:t>
                </a:r>
              </a:p>
            </p:txBody>
          </p:sp>
        </p:grpSp>
        <p:grpSp>
          <p:nvGrpSpPr>
            <p:cNvPr id="22656" name="Group 128">
              <a:extLst>
                <a:ext uri="{FF2B5EF4-FFF2-40B4-BE49-F238E27FC236}">
                  <a16:creationId xmlns:a16="http://schemas.microsoft.com/office/drawing/2014/main" id="{8E6822DE-44E2-4A95-B5BB-1B5A4FF702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1" y="2927"/>
              <a:ext cx="254" cy="81"/>
              <a:chOff x="5422" y="3743"/>
              <a:chExt cx="254" cy="81"/>
            </a:xfrm>
          </p:grpSpPr>
          <p:sp>
            <p:nvSpPr>
              <p:cNvPr id="22657" name="WordArt 129">
                <a:extLst>
                  <a:ext uri="{FF2B5EF4-FFF2-40B4-BE49-F238E27FC236}">
                    <a16:creationId xmlns:a16="http://schemas.microsoft.com/office/drawing/2014/main" id="{781F5CF8-BFA4-4C04-958F-CC4AF1C31E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22658" name="WordArt 130">
                <a:extLst>
                  <a:ext uri="{FF2B5EF4-FFF2-40B4-BE49-F238E27FC236}">
                    <a16:creationId xmlns:a16="http://schemas.microsoft.com/office/drawing/2014/main" id="{B1E109F6-15C8-4A58-A19B-E4B6AF5AA7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宍粟市</a:t>
                </a:r>
              </a:p>
            </p:txBody>
          </p:sp>
        </p:grpSp>
        <p:grpSp>
          <p:nvGrpSpPr>
            <p:cNvPr id="22659" name="Group 131">
              <a:extLst>
                <a:ext uri="{FF2B5EF4-FFF2-40B4-BE49-F238E27FC236}">
                  <a16:creationId xmlns:a16="http://schemas.microsoft.com/office/drawing/2014/main" id="{38F80CC3-A033-446B-BC08-E431368D1E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1" y="999"/>
              <a:ext cx="254" cy="81"/>
              <a:chOff x="5422" y="3937"/>
              <a:chExt cx="254" cy="81"/>
            </a:xfrm>
          </p:grpSpPr>
          <p:sp>
            <p:nvSpPr>
              <p:cNvPr id="22660" name="WordArt 132">
                <a:extLst>
                  <a:ext uri="{FF2B5EF4-FFF2-40B4-BE49-F238E27FC236}">
                    <a16:creationId xmlns:a16="http://schemas.microsoft.com/office/drawing/2014/main" id="{CEA544BE-FCF7-4342-A864-FDDA0C9638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22661" name="WordArt 133">
                <a:extLst>
                  <a:ext uri="{FF2B5EF4-FFF2-40B4-BE49-F238E27FC236}">
                    <a16:creationId xmlns:a16="http://schemas.microsoft.com/office/drawing/2014/main" id="{B1CF6D1E-BDC5-45B1-BF3D-5F8B551EE3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39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香美町</a:t>
                </a:r>
              </a:p>
            </p:txBody>
          </p:sp>
        </p:grpSp>
        <p:grpSp>
          <p:nvGrpSpPr>
            <p:cNvPr id="22662" name="Group 134">
              <a:extLst>
                <a:ext uri="{FF2B5EF4-FFF2-40B4-BE49-F238E27FC236}">
                  <a16:creationId xmlns:a16="http://schemas.microsoft.com/office/drawing/2014/main" id="{CBAE24BE-3704-443F-878E-8DFD5D9BCA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8" y="999"/>
              <a:ext cx="340" cy="81"/>
              <a:chOff x="5450" y="4423"/>
              <a:chExt cx="340" cy="81"/>
            </a:xfrm>
          </p:grpSpPr>
          <p:sp>
            <p:nvSpPr>
              <p:cNvPr id="22663" name="WordArt 135">
                <a:extLst>
                  <a:ext uri="{FF2B5EF4-FFF2-40B4-BE49-F238E27FC236}">
                    <a16:creationId xmlns:a16="http://schemas.microsoft.com/office/drawing/2014/main" id="{012B1B2B-8964-4C62-9320-976C72800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22664" name="WordArt 136">
                <a:extLst>
                  <a:ext uri="{FF2B5EF4-FFF2-40B4-BE49-F238E27FC236}">
                    <a16:creationId xmlns:a16="http://schemas.microsoft.com/office/drawing/2014/main" id="{3D022317-1FF2-4B61-A5EC-AB4F5D2ED7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新温泉町</a:t>
                </a:r>
              </a:p>
            </p:txBody>
          </p:sp>
        </p:grpSp>
        <p:grpSp>
          <p:nvGrpSpPr>
            <p:cNvPr id="22665" name="Group 137">
              <a:extLst>
                <a:ext uri="{FF2B5EF4-FFF2-40B4-BE49-F238E27FC236}">
                  <a16:creationId xmlns:a16="http://schemas.microsoft.com/office/drawing/2014/main" id="{76077077-768A-4DDC-9DF5-0FCD0F5101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4401"/>
              <a:ext cx="254" cy="81"/>
              <a:chOff x="4089" y="3743"/>
              <a:chExt cx="254" cy="81"/>
            </a:xfrm>
          </p:grpSpPr>
          <p:sp>
            <p:nvSpPr>
              <p:cNvPr id="22666" name="WordArt 138">
                <a:extLst>
                  <a:ext uri="{FF2B5EF4-FFF2-40B4-BE49-F238E27FC236}">
                    <a16:creationId xmlns:a16="http://schemas.microsoft.com/office/drawing/2014/main" id="{FFF666EE-5DB3-405E-991F-1267A7E273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22667" name="WordArt 139">
                <a:extLst>
                  <a:ext uri="{FF2B5EF4-FFF2-40B4-BE49-F238E27FC236}">
                    <a16:creationId xmlns:a16="http://schemas.microsoft.com/office/drawing/2014/main" id="{353E4B75-F837-4E80-80A1-F523823C5C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上郡町</a:t>
                </a:r>
              </a:p>
            </p:txBody>
          </p:sp>
        </p:grpSp>
        <p:grpSp>
          <p:nvGrpSpPr>
            <p:cNvPr id="22668" name="Group 140">
              <a:extLst>
                <a:ext uri="{FF2B5EF4-FFF2-40B4-BE49-F238E27FC236}">
                  <a16:creationId xmlns:a16="http://schemas.microsoft.com/office/drawing/2014/main" id="{8EF00DB3-C1DC-4F71-A123-11F348F15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1" y="4684"/>
              <a:ext cx="254" cy="81"/>
              <a:chOff x="4542" y="3743"/>
              <a:chExt cx="254" cy="81"/>
            </a:xfrm>
          </p:grpSpPr>
          <p:sp>
            <p:nvSpPr>
              <p:cNvPr id="22669" name="WordArt 141">
                <a:extLst>
                  <a:ext uri="{FF2B5EF4-FFF2-40B4-BE49-F238E27FC236}">
                    <a16:creationId xmlns:a16="http://schemas.microsoft.com/office/drawing/2014/main" id="{B70D0AA4-C768-41CA-8BF3-918F2D2A48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22670" name="WordArt 142">
                <a:extLst>
                  <a:ext uri="{FF2B5EF4-FFF2-40B4-BE49-F238E27FC236}">
                    <a16:creationId xmlns:a16="http://schemas.microsoft.com/office/drawing/2014/main" id="{6FA0FCB9-2A78-47A6-9CFD-EC8C04EC8E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相生市</a:t>
                </a:r>
              </a:p>
            </p:txBody>
          </p:sp>
        </p:grpSp>
        <p:grpSp>
          <p:nvGrpSpPr>
            <p:cNvPr id="22671" name="Group 143">
              <a:extLst>
                <a:ext uri="{FF2B5EF4-FFF2-40B4-BE49-F238E27FC236}">
                  <a16:creationId xmlns:a16="http://schemas.microsoft.com/office/drawing/2014/main" id="{B6078482-4A32-4FFB-97F9-C67B42E10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1" y="4911"/>
              <a:ext cx="254" cy="81"/>
              <a:chOff x="4996" y="3742"/>
              <a:chExt cx="254" cy="81"/>
            </a:xfrm>
          </p:grpSpPr>
          <p:sp>
            <p:nvSpPr>
              <p:cNvPr id="22672" name="WordArt 144">
                <a:extLst>
                  <a:ext uri="{FF2B5EF4-FFF2-40B4-BE49-F238E27FC236}">
                    <a16:creationId xmlns:a16="http://schemas.microsoft.com/office/drawing/2014/main" id="{F720B3D6-7F71-44D5-BE2D-7943B053E8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22673" name="WordArt 145">
                <a:extLst>
                  <a:ext uri="{FF2B5EF4-FFF2-40B4-BE49-F238E27FC236}">
                    <a16:creationId xmlns:a16="http://schemas.microsoft.com/office/drawing/2014/main" id="{37D650C7-BD33-4E3A-A8C5-E481C8CE3F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7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</p:grpSp>
        <p:grpSp>
          <p:nvGrpSpPr>
            <p:cNvPr id="22674" name="Group 146">
              <a:extLst>
                <a:ext uri="{FF2B5EF4-FFF2-40B4-BE49-F238E27FC236}">
                  <a16:creationId xmlns:a16="http://schemas.microsoft.com/office/drawing/2014/main" id="{CA2FBA60-5BDD-4089-8B6B-7B0937966B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3551"/>
              <a:ext cx="254" cy="81"/>
              <a:chOff x="4996" y="3936"/>
              <a:chExt cx="254" cy="81"/>
            </a:xfrm>
          </p:grpSpPr>
          <p:sp>
            <p:nvSpPr>
              <p:cNvPr id="22675" name="WordArt 147">
                <a:extLst>
                  <a:ext uri="{FF2B5EF4-FFF2-40B4-BE49-F238E27FC236}">
                    <a16:creationId xmlns:a16="http://schemas.microsoft.com/office/drawing/2014/main" id="{A47079DC-7D87-4841-904C-8AEA309E2B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22676" name="WordArt 148">
                <a:extLst>
                  <a:ext uri="{FF2B5EF4-FFF2-40B4-BE49-F238E27FC236}">
                    <a16:creationId xmlns:a16="http://schemas.microsoft.com/office/drawing/2014/main" id="{F9A7BCB0-CCF3-45D7-B5CF-88320A3366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9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佐用町</a:t>
                </a:r>
              </a:p>
            </p:txBody>
          </p:sp>
        </p:grpSp>
        <p:grpSp>
          <p:nvGrpSpPr>
            <p:cNvPr id="22677" name="Group 149">
              <a:extLst>
                <a:ext uri="{FF2B5EF4-FFF2-40B4-BE49-F238E27FC236}">
                  <a16:creationId xmlns:a16="http://schemas.microsoft.com/office/drawing/2014/main" id="{DD3973E9-61C8-4E13-A444-D5A92A4183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4045"/>
              <a:ext cx="340" cy="81"/>
              <a:chOff x="5450" y="4163"/>
              <a:chExt cx="340" cy="81"/>
            </a:xfrm>
          </p:grpSpPr>
          <p:sp>
            <p:nvSpPr>
              <p:cNvPr id="22678" name="WordArt 150">
                <a:extLst>
                  <a:ext uri="{FF2B5EF4-FFF2-40B4-BE49-F238E27FC236}">
                    <a16:creationId xmlns:a16="http://schemas.microsoft.com/office/drawing/2014/main" id="{23EF79C3-172E-4232-B715-10D11EC83D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22679" name="WordArt 151">
                <a:extLst>
                  <a:ext uri="{FF2B5EF4-FFF2-40B4-BE49-F238E27FC236}">
                    <a16:creationId xmlns:a16="http://schemas.microsoft.com/office/drawing/2014/main" id="{52B4DF95-B022-4CE9-992A-6E94425741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たつの市</a:t>
                </a:r>
              </a:p>
            </p:txBody>
          </p:sp>
        </p:grpSp>
        <p:grpSp>
          <p:nvGrpSpPr>
            <p:cNvPr id="22680" name="Group 152">
              <a:extLst>
                <a:ext uri="{FF2B5EF4-FFF2-40B4-BE49-F238E27FC236}">
                  <a16:creationId xmlns:a16="http://schemas.microsoft.com/office/drawing/2014/main" id="{642E4984-D0CA-4FF0-A91C-9EF9A69A9D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78" y="4911"/>
              <a:ext cx="254" cy="81"/>
              <a:chOff x="4089" y="3516"/>
              <a:chExt cx="254" cy="81"/>
            </a:xfrm>
          </p:grpSpPr>
          <p:sp>
            <p:nvSpPr>
              <p:cNvPr id="22681" name="WordArt 153">
                <a:extLst>
                  <a:ext uri="{FF2B5EF4-FFF2-40B4-BE49-F238E27FC236}">
                    <a16:creationId xmlns:a16="http://schemas.microsoft.com/office/drawing/2014/main" id="{D4DEE0E8-1FA2-419B-A007-352C158343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22682" name="WordArt 154">
                <a:extLst>
                  <a:ext uri="{FF2B5EF4-FFF2-40B4-BE49-F238E27FC236}">
                    <a16:creationId xmlns:a16="http://schemas.microsoft.com/office/drawing/2014/main" id="{CF75B970-59D5-4638-AED5-7C06091D3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22683" name="Group 155">
              <a:extLst>
                <a:ext uri="{FF2B5EF4-FFF2-40B4-BE49-F238E27FC236}">
                  <a16:creationId xmlns:a16="http://schemas.microsoft.com/office/drawing/2014/main" id="{D54F5629-8B81-4632-9E31-F20AEE848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4230"/>
              <a:ext cx="254" cy="81"/>
              <a:chOff x="3635" y="3516"/>
              <a:chExt cx="254" cy="81"/>
            </a:xfrm>
          </p:grpSpPr>
          <p:sp>
            <p:nvSpPr>
              <p:cNvPr id="22684" name="WordArt 156">
                <a:extLst>
                  <a:ext uri="{FF2B5EF4-FFF2-40B4-BE49-F238E27FC236}">
                    <a16:creationId xmlns:a16="http://schemas.microsoft.com/office/drawing/2014/main" id="{6AF8B94B-6AF3-4599-A766-F651030EEA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22685" name="WordArt 157">
                <a:extLst>
                  <a:ext uri="{FF2B5EF4-FFF2-40B4-BE49-F238E27FC236}">
                    <a16:creationId xmlns:a16="http://schemas.microsoft.com/office/drawing/2014/main" id="{764F172F-6837-4869-A801-AC55080824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姫路市</a:t>
                </a:r>
              </a:p>
            </p:txBody>
          </p:sp>
        </p:grpSp>
        <p:sp>
          <p:nvSpPr>
            <p:cNvPr id="22686" name="Rectangle 158">
              <a:extLst>
                <a:ext uri="{FF2B5EF4-FFF2-40B4-BE49-F238E27FC236}">
                  <a16:creationId xmlns:a16="http://schemas.microsoft.com/office/drawing/2014/main" id="{7C0B4179-BCE9-4FF5-A39F-16051BC0A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5179"/>
              <a:ext cx="22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687" name="Group 159">
              <a:extLst>
                <a:ext uri="{FF2B5EF4-FFF2-40B4-BE49-F238E27FC236}">
                  <a16:creationId xmlns:a16="http://schemas.microsoft.com/office/drawing/2014/main" id="{DA95D629-8A2C-4414-9773-301812844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5" y="4117"/>
              <a:ext cx="254" cy="81"/>
              <a:chOff x="4089" y="3029"/>
              <a:chExt cx="254" cy="81"/>
            </a:xfrm>
          </p:grpSpPr>
          <p:sp>
            <p:nvSpPr>
              <p:cNvPr id="22688" name="WordArt 160">
                <a:extLst>
                  <a:ext uri="{FF2B5EF4-FFF2-40B4-BE49-F238E27FC236}">
                    <a16:creationId xmlns:a16="http://schemas.microsoft.com/office/drawing/2014/main" id="{224B7AE4-FEA3-4EE6-AD6B-0C948E7FE5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22689" name="WordArt 161">
                <a:extLst>
                  <a:ext uri="{FF2B5EF4-FFF2-40B4-BE49-F238E27FC236}">
                    <a16:creationId xmlns:a16="http://schemas.microsoft.com/office/drawing/2014/main" id="{4E3318BA-EB06-4312-8C98-3CE65A5380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福崎町</a:t>
                </a:r>
              </a:p>
            </p:txBody>
          </p:sp>
        </p:grpSp>
        <p:grpSp>
          <p:nvGrpSpPr>
            <p:cNvPr id="22690" name="Group 162">
              <a:extLst>
                <a:ext uri="{FF2B5EF4-FFF2-40B4-BE49-F238E27FC236}">
                  <a16:creationId xmlns:a16="http://schemas.microsoft.com/office/drawing/2014/main" id="{94014912-15FE-41D4-A6AE-B2537640F3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3777"/>
              <a:ext cx="254" cy="81"/>
              <a:chOff x="3635" y="3256"/>
              <a:chExt cx="254" cy="81"/>
            </a:xfrm>
          </p:grpSpPr>
          <p:sp>
            <p:nvSpPr>
              <p:cNvPr id="22691" name="WordArt 163">
                <a:extLst>
                  <a:ext uri="{FF2B5EF4-FFF2-40B4-BE49-F238E27FC236}">
                    <a16:creationId xmlns:a16="http://schemas.microsoft.com/office/drawing/2014/main" id="{FA476FDB-2A1B-4DDD-BA02-91C737D256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22692" name="WordArt 164">
                <a:extLst>
                  <a:ext uri="{FF2B5EF4-FFF2-40B4-BE49-F238E27FC236}">
                    <a16:creationId xmlns:a16="http://schemas.microsoft.com/office/drawing/2014/main" id="{B301DCA8-CFB9-40E1-B0C0-C6C2A8F9BD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25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市川町</a:t>
                </a:r>
              </a:p>
            </p:txBody>
          </p:sp>
        </p:grpSp>
        <p:grpSp>
          <p:nvGrpSpPr>
            <p:cNvPr id="22693" name="Group 165">
              <a:extLst>
                <a:ext uri="{FF2B5EF4-FFF2-40B4-BE49-F238E27FC236}">
                  <a16:creationId xmlns:a16="http://schemas.microsoft.com/office/drawing/2014/main" id="{AFD46986-8561-437D-9E81-E7A178817D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5025"/>
              <a:ext cx="254" cy="81"/>
              <a:chOff x="4542" y="3029"/>
              <a:chExt cx="254" cy="81"/>
            </a:xfrm>
          </p:grpSpPr>
          <p:sp>
            <p:nvSpPr>
              <p:cNvPr id="22694" name="WordArt 166">
                <a:extLst>
                  <a:ext uri="{FF2B5EF4-FFF2-40B4-BE49-F238E27FC236}">
                    <a16:creationId xmlns:a16="http://schemas.microsoft.com/office/drawing/2014/main" id="{86A8D0B4-2D1D-4479-A47A-E22589F738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22695" name="WordArt 167">
                <a:extLst>
                  <a:ext uri="{FF2B5EF4-FFF2-40B4-BE49-F238E27FC236}">
                    <a16:creationId xmlns:a16="http://schemas.microsoft.com/office/drawing/2014/main" id="{8815A198-7EE9-48CE-ADC6-1226E60C97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高砂市</a:t>
                </a:r>
              </a:p>
            </p:txBody>
          </p:sp>
        </p:grpSp>
        <p:grpSp>
          <p:nvGrpSpPr>
            <p:cNvPr id="22696" name="Group 168">
              <a:extLst>
                <a:ext uri="{FF2B5EF4-FFF2-40B4-BE49-F238E27FC236}">
                  <a16:creationId xmlns:a16="http://schemas.microsoft.com/office/drawing/2014/main" id="{CBD0597D-852C-47CD-A249-AFA0A6B4F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3" y="4571"/>
              <a:ext cx="340" cy="81"/>
              <a:chOff x="4996" y="4163"/>
              <a:chExt cx="340" cy="81"/>
            </a:xfrm>
          </p:grpSpPr>
          <p:sp>
            <p:nvSpPr>
              <p:cNvPr id="22697" name="WordArt 169">
                <a:extLst>
                  <a:ext uri="{FF2B5EF4-FFF2-40B4-BE49-F238E27FC236}">
                    <a16:creationId xmlns:a16="http://schemas.microsoft.com/office/drawing/2014/main" id="{0B39A52C-53F3-4A70-8C24-0A493E7897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22698" name="WordArt 170">
                <a:extLst>
                  <a:ext uri="{FF2B5EF4-FFF2-40B4-BE49-F238E27FC236}">
                    <a16:creationId xmlns:a16="http://schemas.microsoft.com/office/drawing/2014/main" id="{044173AB-32B8-4A74-A3A2-0698FF5F8F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1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加古川市</a:t>
                </a:r>
              </a:p>
            </p:txBody>
          </p:sp>
        </p:grpSp>
        <p:grpSp>
          <p:nvGrpSpPr>
            <p:cNvPr id="22699" name="Group 171">
              <a:extLst>
                <a:ext uri="{FF2B5EF4-FFF2-40B4-BE49-F238E27FC236}">
                  <a16:creationId xmlns:a16="http://schemas.microsoft.com/office/drawing/2014/main" id="{4CA7CBB3-E771-4515-9E28-5A78A8A796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6" y="3437"/>
              <a:ext cx="254" cy="81"/>
              <a:chOff x="4089" y="2348"/>
              <a:chExt cx="254" cy="81"/>
            </a:xfrm>
          </p:grpSpPr>
          <p:sp>
            <p:nvSpPr>
              <p:cNvPr id="22700" name="WordArt 172">
                <a:extLst>
                  <a:ext uri="{FF2B5EF4-FFF2-40B4-BE49-F238E27FC236}">
                    <a16:creationId xmlns:a16="http://schemas.microsoft.com/office/drawing/2014/main" id="{9C88A714-1642-47A8-A112-C3340BD557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22701" name="WordArt 173">
                <a:extLst>
                  <a:ext uri="{FF2B5EF4-FFF2-40B4-BE49-F238E27FC236}">
                    <a16:creationId xmlns:a16="http://schemas.microsoft.com/office/drawing/2014/main" id="{DDB44CB6-E25A-49DF-B94B-5AA477DDFE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多可町</a:t>
                </a:r>
              </a:p>
            </p:txBody>
          </p:sp>
        </p:grpSp>
        <p:grpSp>
          <p:nvGrpSpPr>
            <p:cNvPr id="22702" name="Group 174">
              <a:extLst>
                <a:ext uri="{FF2B5EF4-FFF2-40B4-BE49-F238E27FC236}">
                  <a16:creationId xmlns:a16="http://schemas.microsoft.com/office/drawing/2014/main" id="{0C1B9E23-2B8F-4F2E-8687-07BADD205A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5" y="4231"/>
              <a:ext cx="254" cy="81"/>
              <a:chOff x="5422" y="2835"/>
              <a:chExt cx="254" cy="81"/>
            </a:xfrm>
          </p:grpSpPr>
          <p:sp>
            <p:nvSpPr>
              <p:cNvPr id="22703" name="WordArt 175">
                <a:extLst>
                  <a:ext uri="{FF2B5EF4-FFF2-40B4-BE49-F238E27FC236}">
                    <a16:creationId xmlns:a16="http://schemas.microsoft.com/office/drawing/2014/main" id="{B0602F34-5F33-4378-A4A3-DEB2A08C96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22704" name="WordArt 176">
                <a:extLst>
                  <a:ext uri="{FF2B5EF4-FFF2-40B4-BE49-F238E27FC236}">
                    <a16:creationId xmlns:a16="http://schemas.microsoft.com/office/drawing/2014/main" id="{8EF12961-7C5C-414E-812B-DB0A54AD1B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加西市</a:t>
                </a:r>
              </a:p>
            </p:txBody>
          </p:sp>
        </p:grpSp>
        <p:grpSp>
          <p:nvGrpSpPr>
            <p:cNvPr id="22705" name="Group 177">
              <a:extLst>
                <a:ext uri="{FF2B5EF4-FFF2-40B4-BE49-F238E27FC236}">
                  <a16:creationId xmlns:a16="http://schemas.microsoft.com/office/drawing/2014/main" id="{023C987C-B7C2-4092-A0E0-D6094F7EAC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6" y="4742"/>
              <a:ext cx="254" cy="81"/>
              <a:chOff x="4089" y="2608"/>
              <a:chExt cx="254" cy="81"/>
            </a:xfrm>
          </p:grpSpPr>
          <p:sp>
            <p:nvSpPr>
              <p:cNvPr id="22706" name="WordArt 178">
                <a:extLst>
                  <a:ext uri="{FF2B5EF4-FFF2-40B4-BE49-F238E27FC236}">
                    <a16:creationId xmlns:a16="http://schemas.microsoft.com/office/drawing/2014/main" id="{6307F602-F306-4B45-9D0C-9FD2AC2B22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22707" name="WordArt 179">
                <a:extLst>
                  <a:ext uri="{FF2B5EF4-FFF2-40B4-BE49-F238E27FC236}">
                    <a16:creationId xmlns:a16="http://schemas.microsoft.com/office/drawing/2014/main" id="{62ACF87B-4D27-4923-A46F-EE5CBB4F84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稲美町</a:t>
                </a:r>
              </a:p>
            </p:txBody>
          </p:sp>
        </p:grpSp>
        <p:grpSp>
          <p:nvGrpSpPr>
            <p:cNvPr id="22708" name="Group 180">
              <a:extLst>
                <a:ext uri="{FF2B5EF4-FFF2-40B4-BE49-F238E27FC236}">
                  <a16:creationId xmlns:a16="http://schemas.microsoft.com/office/drawing/2014/main" id="{57350597-98DE-402E-881A-EAC3DF5EDE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5" y="5138"/>
              <a:ext cx="254" cy="81"/>
              <a:chOff x="3635" y="2348"/>
              <a:chExt cx="254" cy="81"/>
            </a:xfrm>
          </p:grpSpPr>
          <p:sp>
            <p:nvSpPr>
              <p:cNvPr id="22709" name="WordArt 181">
                <a:extLst>
                  <a:ext uri="{FF2B5EF4-FFF2-40B4-BE49-F238E27FC236}">
                    <a16:creationId xmlns:a16="http://schemas.microsoft.com/office/drawing/2014/main" id="{E0E28CC1-0690-4DE1-96CD-9CEC1F0EC5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22710" name="WordArt 182">
                <a:extLst>
                  <a:ext uri="{FF2B5EF4-FFF2-40B4-BE49-F238E27FC236}">
                    <a16:creationId xmlns:a16="http://schemas.microsoft.com/office/drawing/2014/main" id="{1635B6BA-732A-4DB1-8469-DF67D4E84C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明石市</a:t>
                </a:r>
              </a:p>
            </p:txBody>
          </p:sp>
        </p:grpSp>
        <p:grpSp>
          <p:nvGrpSpPr>
            <p:cNvPr id="22711" name="Group 183">
              <a:extLst>
                <a:ext uri="{FF2B5EF4-FFF2-40B4-BE49-F238E27FC236}">
                  <a16:creationId xmlns:a16="http://schemas.microsoft.com/office/drawing/2014/main" id="{C70B24AF-DD04-43F2-92B9-7AB68C379D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8" y="5267"/>
              <a:ext cx="254" cy="81"/>
              <a:chOff x="3635" y="3029"/>
              <a:chExt cx="254" cy="81"/>
            </a:xfrm>
          </p:grpSpPr>
          <p:sp>
            <p:nvSpPr>
              <p:cNvPr id="22712" name="WordArt 184">
                <a:extLst>
                  <a:ext uri="{FF2B5EF4-FFF2-40B4-BE49-F238E27FC236}">
                    <a16:creationId xmlns:a16="http://schemas.microsoft.com/office/drawing/2014/main" id="{BD8E9257-62FE-47AA-978F-428E1A2FDE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3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22713" name="WordArt 185">
                <a:extLst>
                  <a:ext uri="{FF2B5EF4-FFF2-40B4-BE49-F238E27FC236}">
                    <a16:creationId xmlns:a16="http://schemas.microsoft.com/office/drawing/2014/main" id="{170A9B54-6AA0-4D6F-BDDF-1CC046B598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02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芦屋市</a:t>
                </a:r>
              </a:p>
            </p:txBody>
          </p:sp>
        </p:grpSp>
        <p:grpSp>
          <p:nvGrpSpPr>
            <p:cNvPr id="22714" name="Group 186">
              <a:extLst>
                <a:ext uri="{FF2B5EF4-FFF2-40B4-BE49-F238E27FC236}">
                  <a16:creationId xmlns:a16="http://schemas.microsoft.com/office/drawing/2014/main" id="{40EEF98F-2725-4211-BBBE-90E6C4F63C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0" y="5421"/>
              <a:ext cx="254" cy="81"/>
              <a:chOff x="3635" y="3743"/>
              <a:chExt cx="254" cy="81"/>
            </a:xfrm>
          </p:grpSpPr>
          <p:sp>
            <p:nvSpPr>
              <p:cNvPr id="22715" name="WordArt 187">
                <a:extLst>
                  <a:ext uri="{FF2B5EF4-FFF2-40B4-BE49-F238E27FC236}">
                    <a16:creationId xmlns:a16="http://schemas.microsoft.com/office/drawing/2014/main" id="{B4F4147A-C567-4763-A4F5-3EB8428068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22716" name="WordArt 188">
                <a:extLst>
                  <a:ext uri="{FF2B5EF4-FFF2-40B4-BE49-F238E27FC236}">
                    <a16:creationId xmlns:a16="http://schemas.microsoft.com/office/drawing/2014/main" id="{C9E51F23-012C-4534-881E-DF08EA2866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7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尼崎市</a:t>
                </a:r>
              </a:p>
            </p:txBody>
          </p:sp>
        </p:grpSp>
        <p:grpSp>
          <p:nvGrpSpPr>
            <p:cNvPr id="22717" name="Group 189">
              <a:extLst>
                <a:ext uri="{FF2B5EF4-FFF2-40B4-BE49-F238E27FC236}">
                  <a16:creationId xmlns:a16="http://schemas.microsoft.com/office/drawing/2014/main" id="{8AB21BB3-48CD-455D-8572-36456A0B85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2" y="4061"/>
              <a:ext cx="254" cy="81"/>
              <a:chOff x="4089" y="2121"/>
              <a:chExt cx="254" cy="81"/>
            </a:xfrm>
          </p:grpSpPr>
          <p:sp>
            <p:nvSpPr>
              <p:cNvPr id="22718" name="WordArt 190">
                <a:extLst>
                  <a:ext uri="{FF2B5EF4-FFF2-40B4-BE49-F238E27FC236}">
                    <a16:creationId xmlns:a16="http://schemas.microsoft.com/office/drawing/2014/main" id="{041EB6C3-94DF-42DB-8214-74C932C02A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22719" name="WordArt 191">
                <a:extLst>
                  <a:ext uri="{FF2B5EF4-FFF2-40B4-BE49-F238E27FC236}">
                    <a16:creationId xmlns:a16="http://schemas.microsoft.com/office/drawing/2014/main" id="{90E6948F-15AC-4EB1-8653-9B05D804EB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加東市</a:t>
                </a:r>
              </a:p>
            </p:txBody>
          </p:sp>
        </p:grpSp>
        <p:grpSp>
          <p:nvGrpSpPr>
            <p:cNvPr id="22720" name="Group 192">
              <a:extLst>
                <a:ext uri="{FF2B5EF4-FFF2-40B4-BE49-F238E27FC236}">
                  <a16:creationId xmlns:a16="http://schemas.microsoft.com/office/drawing/2014/main" id="{7533BEC2-BBB5-4032-80BA-A8196D52E6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6" y="4855"/>
              <a:ext cx="254" cy="81"/>
              <a:chOff x="4542" y="2608"/>
              <a:chExt cx="254" cy="81"/>
            </a:xfrm>
          </p:grpSpPr>
          <p:sp>
            <p:nvSpPr>
              <p:cNvPr id="22721" name="WordArt 193">
                <a:extLst>
                  <a:ext uri="{FF2B5EF4-FFF2-40B4-BE49-F238E27FC236}">
                    <a16:creationId xmlns:a16="http://schemas.microsoft.com/office/drawing/2014/main" id="{7EAD3DF0-6CCE-4F0D-9761-81566B6835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22722" name="WordArt 194">
                <a:extLst>
                  <a:ext uri="{FF2B5EF4-FFF2-40B4-BE49-F238E27FC236}">
                    <a16:creationId xmlns:a16="http://schemas.microsoft.com/office/drawing/2014/main" id="{76C866DC-06D1-4B6F-8E2A-7061A06EC2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三木市</a:t>
                </a:r>
              </a:p>
            </p:txBody>
          </p:sp>
        </p:grpSp>
        <p:grpSp>
          <p:nvGrpSpPr>
            <p:cNvPr id="22723" name="Group 195">
              <a:extLst>
                <a:ext uri="{FF2B5EF4-FFF2-40B4-BE49-F238E27FC236}">
                  <a16:creationId xmlns:a16="http://schemas.microsoft.com/office/drawing/2014/main" id="{E5B497C1-ABB2-4732-9A12-BF00F4B00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6" y="4457"/>
              <a:ext cx="254" cy="81"/>
              <a:chOff x="5422" y="2121"/>
              <a:chExt cx="254" cy="81"/>
            </a:xfrm>
          </p:grpSpPr>
          <p:sp>
            <p:nvSpPr>
              <p:cNvPr id="22724" name="WordArt 196">
                <a:extLst>
                  <a:ext uri="{FF2B5EF4-FFF2-40B4-BE49-F238E27FC236}">
                    <a16:creationId xmlns:a16="http://schemas.microsoft.com/office/drawing/2014/main" id="{FA113741-9659-4137-AF6C-06E4CC53E2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22725" name="WordArt 197">
                <a:extLst>
                  <a:ext uri="{FF2B5EF4-FFF2-40B4-BE49-F238E27FC236}">
                    <a16:creationId xmlns:a16="http://schemas.microsoft.com/office/drawing/2014/main" id="{EC196E5F-1A4D-41BD-AED9-86E34FFE5C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小野市</a:t>
                </a:r>
              </a:p>
            </p:txBody>
          </p:sp>
        </p:grpSp>
        <p:grpSp>
          <p:nvGrpSpPr>
            <p:cNvPr id="22726" name="Group 198">
              <a:extLst>
                <a:ext uri="{FF2B5EF4-FFF2-40B4-BE49-F238E27FC236}">
                  <a16:creationId xmlns:a16="http://schemas.microsoft.com/office/drawing/2014/main" id="{5EFFED15-3170-4D5E-BAF2-06F88C4165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2" y="3664"/>
              <a:ext cx="254" cy="81"/>
              <a:chOff x="5422" y="2608"/>
              <a:chExt cx="254" cy="81"/>
            </a:xfrm>
          </p:grpSpPr>
          <p:sp>
            <p:nvSpPr>
              <p:cNvPr id="22727" name="WordArt 199">
                <a:extLst>
                  <a:ext uri="{FF2B5EF4-FFF2-40B4-BE49-F238E27FC236}">
                    <a16:creationId xmlns:a16="http://schemas.microsoft.com/office/drawing/2014/main" id="{1DDC85B3-272F-4391-AEE9-895B39A842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  <p:sp>
            <p:nvSpPr>
              <p:cNvPr id="22728" name="WordArt 200">
                <a:extLst>
                  <a:ext uri="{FF2B5EF4-FFF2-40B4-BE49-F238E27FC236}">
                    <a16:creationId xmlns:a16="http://schemas.microsoft.com/office/drawing/2014/main" id="{A8D88872-B79C-4757-97D9-BB321D6A6C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6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西脇市</a:t>
                </a:r>
              </a:p>
            </p:txBody>
          </p:sp>
        </p:grpSp>
        <p:grpSp>
          <p:nvGrpSpPr>
            <p:cNvPr id="22729" name="Group 201">
              <a:extLst>
                <a:ext uri="{FF2B5EF4-FFF2-40B4-BE49-F238E27FC236}">
                  <a16:creationId xmlns:a16="http://schemas.microsoft.com/office/drawing/2014/main" id="{94576F85-DC1E-4632-84A4-2DE8DE387D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0" y="5138"/>
              <a:ext cx="254" cy="81"/>
              <a:chOff x="4542" y="2121"/>
              <a:chExt cx="254" cy="81"/>
            </a:xfrm>
          </p:grpSpPr>
          <p:sp>
            <p:nvSpPr>
              <p:cNvPr id="22730" name="WordArt 202">
                <a:extLst>
                  <a:ext uri="{FF2B5EF4-FFF2-40B4-BE49-F238E27FC236}">
                    <a16:creationId xmlns:a16="http://schemas.microsoft.com/office/drawing/2014/main" id="{2658A752-185D-454B-83BF-23B179433E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22731" name="WordArt 203">
                <a:extLst>
                  <a:ext uri="{FF2B5EF4-FFF2-40B4-BE49-F238E27FC236}">
                    <a16:creationId xmlns:a16="http://schemas.microsoft.com/office/drawing/2014/main" id="{D2D129A9-A9A0-440E-BE72-AE05C4846B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1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伊丹市</a:t>
                </a:r>
              </a:p>
            </p:txBody>
          </p:sp>
        </p:grpSp>
        <p:grpSp>
          <p:nvGrpSpPr>
            <p:cNvPr id="22732" name="Group 204">
              <a:extLst>
                <a:ext uri="{FF2B5EF4-FFF2-40B4-BE49-F238E27FC236}">
                  <a16:creationId xmlns:a16="http://schemas.microsoft.com/office/drawing/2014/main" id="{712DBF82-3B83-4827-AB00-B98EB232C0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3" y="4741"/>
              <a:ext cx="254" cy="81"/>
              <a:chOff x="4542" y="2835"/>
              <a:chExt cx="254" cy="81"/>
            </a:xfrm>
          </p:grpSpPr>
          <p:sp>
            <p:nvSpPr>
              <p:cNvPr id="22733" name="WordArt 205">
                <a:extLst>
                  <a:ext uri="{FF2B5EF4-FFF2-40B4-BE49-F238E27FC236}">
                    <a16:creationId xmlns:a16="http://schemas.microsoft.com/office/drawing/2014/main" id="{321A3652-F32D-4847-A238-714193FF1A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22734" name="WordArt 206">
                <a:extLst>
                  <a:ext uri="{FF2B5EF4-FFF2-40B4-BE49-F238E27FC236}">
                    <a16:creationId xmlns:a16="http://schemas.microsoft.com/office/drawing/2014/main" id="{9FFC25B7-239D-46DB-9A56-D2CD4C9D9A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2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宝塚市</a:t>
                </a:r>
              </a:p>
            </p:txBody>
          </p:sp>
        </p:grpSp>
        <p:grpSp>
          <p:nvGrpSpPr>
            <p:cNvPr id="22735" name="Group 207">
              <a:extLst>
                <a:ext uri="{FF2B5EF4-FFF2-40B4-BE49-F238E27FC236}">
                  <a16:creationId xmlns:a16="http://schemas.microsoft.com/office/drawing/2014/main" id="{944ACFE8-1C01-419F-A7D8-B7AD87274A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10" y="4344"/>
              <a:ext cx="254" cy="81"/>
              <a:chOff x="4542" y="3516"/>
              <a:chExt cx="254" cy="81"/>
            </a:xfrm>
          </p:grpSpPr>
          <p:sp>
            <p:nvSpPr>
              <p:cNvPr id="22736" name="WordArt 208">
                <a:extLst>
                  <a:ext uri="{FF2B5EF4-FFF2-40B4-BE49-F238E27FC236}">
                    <a16:creationId xmlns:a16="http://schemas.microsoft.com/office/drawing/2014/main" id="{56BBC52A-6523-4A73-82C5-17DF8C9078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22737" name="WordArt 209">
                <a:extLst>
                  <a:ext uri="{FF2B5EF4-FFF2-40B4-BE49-F238E27FC236}">
                    <a16:creationId xmlns:a16="http://schemas.microsoft.com/office/drawing/2014/main" id="{3499E6B0-3476-482E-B296-D8F0D60362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5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川西市</a:t>
                </a:r>
              </a:p>
            </p:txBody>
          </p:sp>
        </p:grpSp>
        <p:grpSp>
          <p:nvGrpSpPr>
            <p:cNvPr id="22738" name="Group 210">
              <a:extLst>
                <a:ext uri="{FF2B5EF4-FFF2-40B4-BE49-F238E27FC236}">
                  <a16:creationId xmlns:a16="http://schemas.microsoft.com/office/drawing/2014/main" id="{31DEE1A0-B304-4A2A-BC95-C5F1BB7608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6" y="3947"/>
              <a:ext cx="254" cy="81"/>
              <a:chOff x="5422" y="2348"/>
              <a:chExt cx="254" cy="81"/>
            </a:xfrm>
          </p:grpSpPr>
          <p:sp>
            <p:nvSpPr>
              <p:cNvPr id="22739" name="WordArt 211">
                <a:extLst>
                  <a:ext uri="{FF2B5EF4-FFF2-40B4-BE49-F238E27FC236}">
                    <a16:creationId xmlns:a16="http://schemas.microsoft.com/office/drawing/2014/main" id="{286C6037-F166-45CE-B990-87C8FF68BB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22740" name="WordArt 212">
                <a:extLst>
                  <a:ext uri="{FF2B5EF4-FFF2-40B4-BE49-F238E27FC236}">
                    <a16:creationId xmlns:a16="http://schemas.microsoft.com/office/drawing/2014/main" id="{7F891D88-39E7-48A9-9711-AE174DA50F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2" y="23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三田市</a:t>
                </a:r>
              </a:p>
            </p:txBody>
          </p:sp>
        </p:grpSp>
        <p:grpSp>
          <p:nvGrpSpPr>
            <p:cNvPr id="22741" name="Group 213">
              <a:extLst>
                <a:ext uri="{FF2B5EF4-FFF2-40B4-BE49-F238E27FC236}">
                  <a16:creationId xmlns:a16="http://schemas.microsoft.com/office/drawing/2014/main" id="{0AAD4CCA-0D9F-4156-B166-2D3D306847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96" y="3947"/>
              <a:ext cx="340" cy="81"/>
              <a:chOff x="4996" y="4423"/>
              <a:chExt cx="340" cy="81"/>
            </a:xfrm>
          </p:grpSpPr>
          <p:sp>
            <p:nvSpPr>
              <p:cNvPr id="22742" name="WordArt 214">
                <a:extLst>
                  <a:ext uri="{FF2B5EF4-FFF2-40B4-BE49-F238E27FC236}">
                    <a16:creationId xmlns:a16="http://schemas.microsoft.com/office/drawing/2014/main" id="{F64FB2A3-B768-4E35-A8A7-980EB820FF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22743" name="WordArt 215">
                <a:extLst>
                  <a:ext uri="{FF2B5EF4-FFF2-40B4-BE49-F238E27FC236}">
                    <a16:creationId xmlns:a16="http://schemas.microsoft.com/office/drawing/2014/main" id="{39DD3677-BCFB-4731-BCCA-19F313AF90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442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猪名川町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</TotalTime>
  <Words>892</Words>
  <PresentationFormat>A3 297x420 mm</PresentationFormat>
  <Paragraphs>828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兵庫県の地図</dc:title>
  <dc:subject>兵庫県の地図</dc:subject>
  <dc:creator>digipot.net</dc:creator>
  <cp:revision>1</cp:revision>
  <dcterms:created xsi:type="dcterms:W3CDTF">2011-09-01T12:09:10Z</dcterms:created>
  <dcterms:modified xsi:type="dcterms:W3CDTF">2019-01-28T01:54:43Z</dcterms:modified>
  <cp:version>1</cp:version>
</cp:coreProperties>
</file>